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405" r:id="rId2"/>
    <p:sldId id="257" r:id="rId3"/>
    <p:sldId id="382" r:id="rId4"/>
    <p:sldId id="406" r:id="rId5"/>
    <p:sldId id="409" r:id="rId6"/>
    <p:sldId id="407" r:id="rId7"/>
    <p:sldId id="408" r:id="rId8"/>
    <p:sldId id="289" r:id="rId9"/>
    <p:sldId id="410" r:id="rId10"/>
    <p:sldId id="411" r:id="rId11"/>
    <p:sldId id="412" r:id="rId12"/>
    <p:sldId id="413" r:id="rId13"/>
    <p:sldId id="384" r:id="rId14"/>
    <p:sldId id="387" r:id="rId15"/>
    <p:sldId id="388" r:id="rId16"/>
    <p:sldId id="40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94" autoAdjust="0"/>
  </p:normalViewPr>
  <p:slideViewPr>
    <p:cSldViewPr>
      <p:cViewPr varScale="1">
        <p:scale>
          <a:sx n="88" d="100"/>
          <a:sy n="88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9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67FE2F-F321-4766-B691-601C2CA688A7}" type="doc">
      <dgm:prSet loTypeId="urn:microsoft.com/office/officeart/2005/8/layout/hierarchy2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NZ"/>
        </a:p>
      </dgm:t>
    </dgm:pt>
    <dgm:pt modelId="{61BBBFD3-5B18-44CA-AA8C-5BBE4B06FE52}">
      <dgm:prSet phldrT="[Text]"/>
      <dgm:spPr/>
      <dgm:t>
        <a:bodyPr/>
        <a:lstStyle/>
        <a:p>
          <a:r>
            <a:rPr lang="en-NZ" dirty="0" smtClean="0"/>
            <a:t>Complaint received</a:t>
          </a:r>
          <a:endParaRPr lang="en-NZ" dirty="0"/>
        </a:p>
      </dgm:t>
    </dgm:pt>
    <dgm:pt modelId="{86276AEE-7C22-4B4B-8DEB-0A92191E9BC2}" type="parTrans" cxnId="{029E7C23-3387-4551-BC31-EFFE8E66312D}">
      <dgm:prSet/>
      <dgm:spPr/>
      <dgm:t>
        <a:bodyPr/>
        <a:lstStyle/>
        <a:p>
          <a:endParaRPr lang="en-NZ"/>
        </a:p>
      </dgm:t>
    </dgm:pt>
    <dgm:pt modelId="{D989CD11-24E3-4660-8535-53E4A83131D0}" type="sibTrans" cxnId="{029E7C23-3387-4551-BC31-EFFE8E66312D}">
      <dgm:prSet/>
      <dgm:spPr/>
      <dgm:t>
        <a:bodyPr/>
        <a:lstStyle/>
        <a:p>
          <a:endParaRPr lang="en-NZ"/>
        </a:p>
      </dgm:t>
    </dgm:pt>
    <dgm:pt modelId="{E94B070E-914F-4727-83D3-72F33B2051D8}">
      <dgm:prSet phldrT="[Text]"/>
      <dgm:spPr/>
      <dgm:t>
        <a:bodyPr/>
        <a:lstStyle/>
        <a:p>
          <a:r>
            <a:rPr lang="en-NZ" dirty="0" smtClean="0"/>
            <a:t>Assessment</a:t>
          </a:r>
          <a:endParaRPr lang="en-NZ" dirty="0"/>
        </a:p>
      </dgm:t>
    </dgm:pt>
    <dgm:pt modelId="{9C124025-1334-477C-8AD8-B5D916EA82E7}" type="parTrans" cxnId="{3133C89A-C679-4E7D-95A9-AC883A47050F}">
      <dgm:prSet/>
      <dgm:spPr/>
      <dgm:t>
        <a:bodyPr/>
        <a:lstStyle/>
        <a:p>
          <a:endParaRPr lang="en-NZ"/>
        </a:p>
      </dgm:t>
    </dgm:pt>
    <dgm:pt modelId="{5DBD3223-8B03-46BD-9CB6-D3200193C3A3}" type="sibTrans" cxnId="{3133C89A-C679-4E7D-95A9-AC883A47050F}">
      <dgm:prSet/>
      <dgm:spPr/>
      <dgm:t>
        <a:bodyPr/>
        <a:lstStyle/>
        <a:p>
          <a:endParaRPr lang="en-NZ"/>
        </a:p>
      </dgm:t>
    </dgm:pt>
    <dgm:pt modelId="{B6819B7D-40B7-46C9-B06F-905D7C46BB9B}">
      <dgm:prSet phldrT="[Text]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NZ" dirty="0" smtClean="0"/>
            <a:t>Refer to Advocacy</a:t>
          </a:r>
          <a:endParaRPr lang="en-NZ" dirty="0"/>
        </a:p>
      </dgm:t>
    </dgm:pt>
    <dgm:pt modelId="{860F350A-5A23-43BF-B51D-54ED2C788EE9}" type="parTrans" cxnId="{AFD56A06-F351-4E00-8E8A-4266417376B2}">
      <dgm:prSet/>
      <dgm:spPr/>
      <dgm:t>
        <a:bodyPr/>
        <a:lstStyle/>
        <a:p>
          <a:endParaRPr lang="en-NZ"/>
        </a:p>
      </dgm:t>
    </dgm:pt>
    <dgm:pt modelId="{FD6305D3-36CC-4B54-A5A8-54024CD0FD0B}" type="sibTrans" cxnId="{AFD56A06-F351-4E00-8E8A-4266417376B2}">
      <dgm:prSet/>
      <dgm:spPr/>
      <dgm:t>
        <a:bodyPr/>
        <a:lstStyle/>
        <a:p>
          <a:endParaRPr lang="en-NZ"/>
        </a:p>
      </dgm:t>
    </dgm:pt>
    <dgm:pt modelId="{CFC45C0F-3809-4644-84FA-EBB08B72B972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NZ" dirty="0" smtClean="0"/>
            <a:t>Refer to provider</a:t>
          </a:r>
          <a:endParaRPr lang="en-NZ" dirty="0"/>
        </a:p>
      </dgm:t>
    </dgm:pt>
    <dgm:pt modelId="{677CA284-99AA-4F8A-B4D6-A15FC82BA6F2}" type="parTrans" cxnId="{3A5A2C6A-5C67-4386-9B62-677BE960EE94}">
      <dgm:prSet/>
      <dgm:spPr/>
      <dgm:t>
        <a:bodyPr/>
        <a:lstStyle/>
        <a:p>
          <a:endParaRPr lang="en-NZ"/>
        </a:p>
      </dgm:t>
    </dgm:pt>
    <dgm:pt modelId="{AC39B4E5-C5E6-4404-8B30-980FC43CF18F}" type="sibTrans" cxnId="{3A5A2C6A-5C67-4386-9B62-677BE960EE94}">
      <dgm:prSet/>
      <dgm:spPr/>
      <dgm:t>
        <a:bodyPr/>
        <a:lstStyle/>
        <a:p>
          <a:endParaRPr lang="en-NZ"/>
        </a:p>
      </dgm:t>
    </dgm:pt>
    <dgm:pt modelId="{B84A11E2-25FF-4760-8A6E-CFAD8A83F089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NZ" dirty="0" smtClean="0"/>
            <a:t>Refer to registration authority</a:t>
          </a:r>
          <a:endParaRPr lang="en-NZ" dirty="0"/>
        </a:p>
      </dgm:t>
    </dgm:pt>
    <dgm:pt modelId="{373D3E58-55FA-4821-96BB-068476DC57D1}" type="parTrans" cxnId="{1A3B4868-755A-4938-A464-E3BEC68A6A49}">
      <dgm:prSet/>
      <dgm:spPr/>
      <dgm:t>
        <a:bodyPr/>
        <a:lstStyle/>
        <a:p>
          <a:endParaRPr lang="en-NZ"/>
        </a:p>
      </dgm:t>
    </dgm:pt>
    <dgm:pt modelId="{FBF06A73-1F97-46A8-A1A1-C7F337557736}" type="sibTrans" cxnId="{1A3B4868-755A-4938-A464-E3BEC68A6A49}">
      <dgm:prSet/>
      <dgm:spPr/>
      <dgm:t>
        <a:bodyPr/>
        <a:lstStyle/>
        <a:p>
          <a:endParaRPr lang="en-NZ"/>
        </a:p>
      </dgm:t>
    </dgm:pt>
    <dgm:pt modelId="{2A27CB9B-4686-46FA-8D80-B5D73B53DD79}">
      <dgm:prSet/>
      <dgm:spPr/>
      <dgm:t>
        <a:bodyPr/>
        <a:lstStyle/>
        <a:p>
          <a:r>
            <a:rPr lang="en-NZ" dirty="0" smtClean="0"/>
            <a:t>Get more information</a:t>
          </a:r>
          <a:endParaRPr lang="en-NZ" dirty="0"/>
        </a:p>
      </dgm:t>
    </dgm:pt>
    <dgm:pt modelId="{EEDA9A95-7865-4D7F-B7BA-5999C6167796}" type="parTrans" cxnId="{E6613E84-7FD7-4EF7-92F3-1606FD6DF385}">
      <dgm:prSet/>
      <dgm:spPr/>
      <dgm:t>
        <a:bodyPr/>
        <a:lstStyle/>
        <a:p>
          <a:endParaRPr lang="en-NZ"/>
        </a:p>
      </dgm:t>
    </dgm:pt>
    <dgm:pt modelId="{530CBB6D-AF95-4094-A3C2-9327C11BFBF4}" type="sibTrans" cxnId="{E6613E84-7FD7-4EF7-92F3-1606FD6DF385}">
      <dgm:prSet/>
      <dgm:spPr/>
      <dgm:t>
        <a:bodyPr/>
        <a:lstStyle/>
        <a:p>
          <a:endParaRPr lang="en-NZ"/>
        </a:p>
      </dgm:t>
    </dgm:pt>
    <dgm:pt modelId="{0DEB40C2-F7C2-4CA7-AA37-698BC58704C2}" type="pres">
      <dgm:prSet presAssocID="{D567FE2F-F321-4766-B691-601C2CA688A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B0AEADC5-6CCF-4E32-97C3-965AA6BEFB60}" type="pres">
      <dgm:prSet presAssocID="{61BBBFD3-5B18-44CA-AA8C-5BBE4B06FE52}" presName="root1" presStyleCnt="0"/>
      <dgm:spPr/>
    </dgm:pt>
    <dgm:pt modelId="{8661B3A1-012F-467F-B642-3070EAA5E048}" type="pres">
      <dgm:prSet presAssocID="{61BBBFD3-5B18-44CA-AA8C-5BBE4B06FE5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17EB6617-AFEE-4D75-A874-DA821A4F28C3}" type="pres">
      <dgm:prSet presAssocID="{61BBBFD3-5B18-44CA-AA8C-5BBE4B06FE52}" presName="level2hierChild" presStyleCnt="0"/>
      <dgm:spPr/>
    </dgm:pt>
    <dgm:pt modelId="{2E7B45D1-5F52-4742-8EE8-672EBBE03DA8}" type="pres">
      <dgm:prSet presAssocID="{9C124025-1334-477C-8AD8-B5D916EA82E7}" presName="conn2-1" presStyleLbl="parChTrans1D2" presStyleIdx="0" presStyleCnt="1"/>
      <dgm:spPr/>
      <dgm:t>
        <a:bodyPr/>
        <a:lstStyle/>
        <a:p>
          <a:endParaRPr lang="en-NZ"/>
        </a:p>
      </dgm:t>
    </dgm:pt>
    <dgm:pt modelId="{2A47EBDD-1BD1-4BC2-9B2D-3F363086BE1A}" type="pres">
      <dgm:prSet presAssocID="{9C124025-1334-477C-8AD8-B5D916EA82E7}" presName="connTx" presStyleLbl="parChTrans1D2" presStyleIdx="0" presStyleCnt="1"/>
      <dgm:spPr/>
      <dgm:t>
        <a:bodyPr/>
        <a:lstStyle/>
        <a:p>
          <a:endParaRPr lang="en-NZ"/>
        </a:p>
      </dgm:t>
    </dgm:pt>
    <dgm:pt modelId="{36053E63-A530-41CB-8D0D-EA8234DA3A6B}" type="pres">
      <dgm:prSet presAssocID="{E94B070E-914F-4727-83D3-72F33B2051D8}" presName="root2" presStyleCnt="0"/>
      <dgm:spPr/>
    </dgm:pt>
    <dgm:pt modelId="{5EED02D7-9CEE-4312-A489-01F1187E2E30}" type="pres">
      <dgm:prSet presAssocID="{E94B070E-914F-4727-83D3-72F33B2051D8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44D929E9-1153-4ED2-A9D5-2B009E3EF346}" type="pres">
      <dgm:prSet presAssocID="{E94B070E-914F-4727-83D3-72F33B2051D8}" presName="level3hierChild" presStyleCnt="0"/>
      <dgm:spPr/>
    </dgm:pt>
    <dgm:pt modelId="{69225828-0AB7-4C65-8346-B61D52D85201}" type="pres">
      <dgm:prSet presAssocID="{860F350A-5A23-43BF-B51D-54ED2C788EE9}" presName="conn2-1" presStyleLbl="parChTrans1D3" presStyleIdx="0" presStyleCnt="4"/>
      <dgm:spPr/>
      <dgm:t>
        <a:bodyPr/>
        <a:lstStyle/>
        <a:p>
          <a:endParaRPr lang="en-NZ"/>
        </a:p>
      </dgm:t>
    </dgm:pt>
    <dgm:pt modelId="{8AD669BF-5614-4558-9ABA-CEA190096584}" type="pres">
      <dgm:prSet presAssocID="{860F350A-5A23-43BF-B51D-54ED2C788EE9}" presName="connTx" presStyleLbl="parChTrans1D3" presStyleIdx="0" presStyleCnt="4"/>
      <dgm:spPr/>
      <dgm:t>
        <a:bodyPr/>
        <a:lstStyle/>
        <a:p>
          <a:endParaRPr lang="en-NZ"/>
        </a:p>
      </dgm:t>
    </dgm:pt>
    <dgm:pt modelId="{6B377F1A-AF9F-4A26-BECA-CF653251DBDA}" type="pres">
      <dgm:prSet presAssocID="{B6819B7D-40B7-46C9-B06F-905D7C46BB9B}" presName="root2" presStyleCnt="0"/>
      <dgm:spPr/>
    </dgm:pt>
    <dgm:pt modelId="{AF2BC002-7D2A-4367-9F1A-5A88E7DAA542}" type="pres">
      <dgm:prSet presAssocID="{B6819B7D-40B7-46C9-B06F-905D7C46BB9B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19E34095-E198-48D9-8BEB-E1B6632DBCAC}" type="pres">
      <dgm:prSet presAssocID="{B6819B7D-40B7-46C9-B06F-905D7C46BB9B}" presName="level3hierChild" presStyleCnt="0"/>
      <dgm:spPr/>
    </dgm:pt>
    <dgm:pt modelId="{9A896CCC-2A51-435C-B8A5-B712E7F8FDD2}" type="pres">
      <dgm:prSet presAssocID="{677CA284-99AA-4F8A-B4D6-A15FC82BA6F2}" presName="conn2-1" presStyleLbl="parChTrans1D3" presStyleIdx="1" presStyleCnt="4"/>
      <dgm:spPr/>
      <dgm:t>
        <a:bodyPr/>
        <a:lstStyle/>
        <a:p>
          <a:endParaRPr lang="en-NZ"/>
        </a:p>
      </dgm:t>
    </dgm:pt>
    <dgm:pt modelId="{560BF391-1D12-4362-8F1F-3211CCF568A9}" type="pres">
      <dgm:prSet presAssocID="{677CA284-99AA-4F8A-B4D6-A15FC82BA6F2}" presName="connTx" presStyleLbl="parChTrans1D3" presStyleIdx="1" presStyleCnt="4"/>
      <dgm:spPr/>
      <dgm:t>
        <a:bodyPr/>
        <a:lstStyle/>
        <a:p>
          <a:endParaRPr lang="en-NZ"/>
        </a:p>
      </dgm:t>
    </dgm:pt>
    <dgm:pt modelId="{03DB7D5E-E13E-4C6E-940C-848F35B42B51}" type="pres">
      <dgm:prSet presAssocID="{CFC45C0F-3809-4644-84FA-EBB08B72B972}" presName="root2" presStyleCnt="0"/>
      <dgm:spPr/>
    </dgm:pt>
    <dgm:pt modelId="{8EAC607F-3880-44E7-BF6D-2B50485C60AB}" type="pres">
      <dgm:prSet presAssocID="{CFC45C0F-3809-4644-84FA-EBB08B72B972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49EC4A9F-73B3-4BE1-970B-8C4B07FE0AA4}" type="pres">
      <dgm:prSet presAssocID="{CFC45C0F-3809-4644-84FA-EBB08B72B972}" presName="level3hierChild" presStyleCnt="0"/>
      <dgm:spPr/>
    </dgm:pt>
    <dgm:pt modelId="{6E59BA0C-77DD-44BF-BF6C-6DAFEE300B40}" type="pres">
      <dgm:prSet presAssocID="{373D3E58-55FA-4821-96BB-068476DC57D1}" presName="conn2-1" presStyleLbl="parChTrans1D3" presStyleIdx="2" presStyleCnt="4"/>
      <dgm:spPr/>
      <dgm:t>
        <a:bodyPr/>
        <a:lstStyle/>
        <a:p>
          <a:endParaRPr lang="en-NZ"/>
        </a:p>
      </dgm:t>
    </dgm:pt>
    <dgm:pt modelId="{32320ED1-A7AE-4DA1-BFF0-CF9AEF6B3E43}" type="pres">
      <dgm:prSet presAssocID="{373D3E58-55FA-4821-96BB-068476DC57D1}" presName="connTx" presStyleLbl="parChTrans1D3" presStyleIdx="2" presStyleCnt="4"/>
      <dgm:spPr/>
      <dgm:t>
        <a:bodyPr/>
        <a:lstStyle/>
        <a:p>
          <a:endParaRPr lang="en-NZ"/>
        </a:p>
      </dgm:t>
    </dgm:pt>
    <dgm:pt modelId="{9E6CCD28-D0EB-4994-81FE-177C0A910D5E}" type="pres">
      <dgm:prSet presAssocID="{B84A11E2-25FF-4760-8A6E-CFAD8A83F089}" presName="root2" presStyleCnt="0"/>
      <dgm:spPr/>
    </dgm:pt>
    <dgm:pt modelId="{BF1A0B3A-D28F-460E-915B-EED017D227C2}" type="pres">
      <dgm:prSet presAssocID="{B84A11E2-25FF-4760-8A6E-CFAD8A83F089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0214D2B5-A184-45B5-9A37-E504B3CA4C49}" type="pres">
      <dgm:prSet presAssocID="{B84A11E2-25FF-4760-8A6E-CFAD8A83F089}" presName="level3hierChild" presStyleCnt="0"/>
      <dgm:spPr/>
    </dgm:pt>
    <dgm:pt modelId="{F2F8C53A-19B5-4E43-B50A-6DE87F6C99AC}" type="pres">
      <dgm:prSet presAssocID="{EEDA9A95-7865-4D7F-B7BA-5999C6167796}" presName="conn2-1" presStyleLbl="parChTrans1D3" presStyleIdx="3" presStyleCnt="4"/>
      <dgm:spPr/>
      <dgm:t>
        <a:bodyPr/>
        <a:lstStyle/>
        <a:p>
          <a:endParaRPr lang="en-NZ"/>
        </a:p>
      </dgm:t>
    </dgm:pt>
    <dgm:pt modelId="{0F76A972-CD18-42EB-A074-A5AFC2A609D8}" type="pres">
      <dgm:prSet presAssocID="{EEDA9A95-7865-4D7F-B7BA-5999C6167796}" presName="connTx" presStyleLbl="parChTrans1D3" presStyleIdx="3" presStyleCnt="4"/>
      <dgm:spPr/>
      <dgm:t>
        <a:bodyPr/>
        <a:lstStyle/>
        <a:p>
          <a:endParaRPr lang="en-NZ"/>
        </a:p>
      </dgm:t>
    </dgm:pt>
    <dgm:pt modelId="{20586FED-877E-40F3-B4DE-AB9A29181B55}" type="pres">
      <dgm:prSet presAssocID="{2A27CB9B-4686-46FA-8D80-B5D73B53DD79}" presName="root2" presStyleCnt="0"/>
      <dgm:spPr/>
    </dgm:pt>
    <dgm:pt modelId="{02FFB7C3-E79E-46B1-9CDD-116190529780}" type="pres">
      <dgm:prSet presAssocID="{2A27CB9B-4686-46FA-8D80-B5D73B53DD79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EDB74948-0A87-4A88-A64A-B9C9C2425A33}" type="pres">
      <dgm:prSet presAssocID="{2A27CB9B-4686-46FA-8D80-B5D73B53DD79}" presName="level3hierChild" presStyleCnt="0"/>
      <dgm:spPr/>
    </dgm:pt>
  </dgm:ptLst>
  <dgm:cxnLst>
    <dgm:cxn modelId="{029E7C23-3387-4551-BC31-EFFE8E66312D}" srcId="{D567FE2F-F321-4766-B691-601C2CA688A7}" destId="{61BBBFD3-5B18-44CA-AA8C-5BBE4B06FE52}" srcOrd="0" destOrd="0" parTransId="{86276AEE-7C22-4B4B-8DEB-0A92191E9BC2}" sibTransId="{D989CD11-24E3-4660-8535-53E4A83131D0}"/>
    <dgm:cxn modelId="{5A4E2DD1-5DB6-4F87-B327-0D506301ED3D}" type="presOf" srcId="{860F350A-5A23-43BF-B51D-54ED2C788EE9}" destId="{8AD669BF-5614-4558-9ABA-CEA190096584}" srcOrd="1" destOrd="0" presId="urn:microsoft.com/office/officeart/2005/8/layout/hierarchy2"/>
    <dgm:cxn modelId="{C53AD653-F033-4E81-88FB-62E200CC18E8}" type="presOf" srcId="{9C124025-1334-477C-8AD8-B5D916EA82E7}" destId="{2A47EBDD-1BD1-4BC2-9B2D-3F363086BE1A}" srcOrd="1" destOrd="0" presId="urn:microsoft.com/office/officeart/2005/8/layout/hierarchy2"/>
    <dgm:cxn modelId="{550B1FD3-01ED-4EEA-B2A7-5F9AA13A17B6}" type="presOf" srcId="{B6819B7D-40B7-46C9-B06F-905D7C46BB9B}" destId="{AF2BC002-7D2A-4367-9F1A-5A88E7DAA542}" srcOrd="0" destOrd="0" presId="urn:microsoft.com/office/officeart/2005/8/layout/hierarchy2"/>
    <dgm:cxn modelId="{32D0222F-F1A6-405D-96DB-A0850A2E92E2}" type="presOf" srcId="{CFC45C0F-3809-4644-84FA-EBB08B72B972}" destId="{8EAC607F-3880-44E7-BF6D-2B50485C60AB}" srcOrd="0" destOrd="0" presId="urn:microsoft.com/office/officeart/2005/8/layout/hierarchy2"/>
    <dgm:cxn modelId="{A8F858C3-8840-4C59-80DC-D8CF46DBB795}" type="presOf" srcId="{D567FE2F-F321-4766-B691-601C2CA688A7}" destId="{0DEB40C2-F7C2-4CA7-AA37-698BC58704C2}" srcOrd="0" destOrd="0" presId="urn:microsoft.com/office/officeart/2005/8/layout/hierarchy2"/>
    <dgm:cxn modelId="{3133C89A-C679-4E7D-95A9-AC883A47050F}" srcId="{61BBBFD3-5B18-44CA-AA8C-5BBE4B06FE52}" destId="{E94B070E-914F-4727-83D3-72F33B2051D8}" srcOrd="0" destOrd="0" parTransId="{9C124025-1334-477C-8AD8-B5D916EA82E7}" sibTransId="{5DBD3223-8B03-46BD-9CB6-D3200193C3A3}"/>
    <dgm:cxn modelId="{3A5A2C6A-5C67-4386-9B62-677BE960EE94}" srcId="{E94B070E-914F-4727-83D3-72F33B2051D8}" destId="{CFC45C0F-3809-4644-84FA-EBB08B72B972}" srcOrd="1" destOrd="0" parTransId="{677CA284-99AA-4F8A-B4D6-A15FC82BA6F2}" sibTransId="{AC39B4E5-C5E6-4404-8B30-980FC43CF18F}"/>
    <dgm:cxn modelId="{E6613E84-7FD7-4EF7-92F3-1606FD6DF385}" srcId="{E94B070E-914F-4727-83D3-72F33B2051D8}" destId="{2A27CB9B-4686-46FA-8D80-B5D73B53DD79}" srcOrd="3" destOrd="0" parTransId="{EEDA9A95-7865-4D7F-B7BA-5999C6167796}" sibTransId="{530CBB6D-AF95-4094-A3C2-9327C11BFBF4}"/>
    <dgm:cxn modelId="{0FE14089-70F9-43C0-9967-ABD4B5D73BF0}" type="presOf" srcId="{677CA284-99AA-4F8A-B4D6-A15FC82BA6F2}" destId="{560BF391-1D12-4362-8F1F-3211CCF568A9}" srcOrd="1" destOrd="0" presId="urn:microsoft.com/office/officeart/2005/8/layout/hierarchy2"/>
    <dgm:cxn modelId="{BE3B10BE-E390-4CD1-9FB8-4F71A7A23BB0}" type="presOf" srcId="{373D3E58-55FA-4821-96BB-068476DC57D1}" destId="{6E59BA0C-77DD-44BF-BF6C-6DAFEE300B40}" srcOrd="0" destOrd="0" presId="urn:microsoft.com/office/officeart/2005/8/layout/hierarchy2"/>
    <dgm:cxn modelId="{A55225B1-AD25-454D-9B44-B9F30C76B6F4}" type="presOf" srcId="{61BBBFD3-5B18-44CA-AA8C-5BBE4B06FE52}" destId="{8661B3A1-012F-467F-B642-3070EAA5E048}" srcOrd="0" destOrd="0" presId="urn:microsoft.com/office/officeart/2005/8/layout/hierarchy2"/>
    <dgm:cxn modelId="{8EE92577-95B3-4EFF-8CB1-1DD46E603646}" type="presOf" srcId="{B84A11E2-25FF-4760-8A6E-CFAD8A83F089}" destId="{BF1A0B3A-D28F-460E-915B-EED017D227C2}" srcOrd="0" destOrd="0" presId="urn:microsoft.com/office/officeart/2005/8/layout/hierarchy2"/>
    <dgm:cxn modelId="{8F3DE72E-6296-4332-BEE4-766344D97DA0}" type="presOf" srcId="{EEDA9A95-7865-4D7F-B7BA-5999C6167796}" destId="{0F76A972-CD18-42EB-A074-A5AFC2A609D8}" srcOrd="1" destOrd="0" presId="urn:microsoft.com/office/officeart/2005/8/layout/hierarchy2"/>
    <dgm:cxn modelId="{1A3B4868-755A-4938-A464-E3BEC68A6A49}" srcId="{E94B070E-914F-4727-83D3-72F33B2051D8}" destId="{B84A11E2-25FF-4760-8A6E-CFAD8A83F089}" srcOrd="2" destOrd="0" parTransId="{373D3E58-55FA-4821-96BB-068476DC57D1}" sibTransId="{FBF06A73-1F97-46A8-A1A1-C7F337557736}"/>
    <dgm:cxn modelId="{83101CAC-91F1-413E-962F-B520DD2584AE}" type="presOf" srcId="{677CA284-99AA-4F8A-B4D6-A15FC82BA6F2}" destId="{9A896CCC-2A51-435C-B8A5-B712E7F8FDD2}" srcOrd="0" destOrd="0" presId="urn:microsoft.com/office/officeart/2005/8/layout/hierarchy2"/>
    <dgm:cxn modelId="{71FD6719-6F34-47D4-8C29-F2ECBFC896DB}" type="presOf" srcId="{EEDA9A95-7865-4D7F-B7BA-5999C6167796}" destId="{F2F8C53A-19B5-4E43-B50A-6DE87F6C99AC}" srcOrd="0" destOrd="0" presId="urn:microsoft.com/office/officeart/2005/8/layout/hierarchy2"/>
    <dgm:cxn modelId="{08AD2FB7-EDE6-435F-9309-E5FA18DB4259}" type="presOf" srcId="{2A27CB9B-4686-46FA-8D80-B5D73B53DD79}" destId="{02FFB7C3-E79E-46B1-9CDD-116190529780}" srcOrd="0" destOrd="0" presId="urn:microsoft.com/office/officeart/2005/8/layout/hierarchy2"/>
    <dgm:cxn modelId="{477EF810-0C60-4A97-AB3D-19FF9BAA53CE}" type="presOf" srcId="{373D3E58-55FA-4821-96BB-068476DC57D1}" destId="{32320ED1-A7AE-4DA1-BFF0-CF9AEF6B3E43}" srcOrd="1" destOrd="0" presId="urn:microsoft.com/office/officeart/2005/8/layout/hierarchy2"/>
    <dgm:cxn modelId="{52852658-CB2C-47DA-BC75-8A52E84A5FC4}" type="presOf" srcId="{860F350A-5A23-43BF-B51D-54ED2C788EE9}" destId="{69225828-0AB7-4C65-8346-B61D52D85201}" srcOrd="0" destOrd="0" presId="urn:microsoft.com/office/officeart/2005/8/layout/hierarchy2"/>
    <dgm:cxn modelId="{7F52FD2E-252D-4B57-B74F-61EC3A907049}" type="presOf" srcId="{9C124025-1334-477C-8AD8-B5D916EA82E7}" destId="{2E7B45D1-5F52-4742-8EE8-672EBBE03DA8}" srcOrd="0" destOrd="0" presId="urn:microsoft.com/office/officeart/2005/8/layout/hierarchy2"/>
    <dgm:cxn modelId="{1452703E-38E1-4EF1-AFE4-218088C483CA}" type="presOf" srcId="{E94B070E-914F-4727-83D3-72F33B2051D8}" destId="{5EED02D7-9CEE-4312-A489-01F1187E2E30}" srcOrd="0" destOrd="0" presId="urn:microsoft.com/office/officeart/2005/8/layout/hierarchy2"/>
    <dgm:cxn modelId="{AFD56A06-F351-4E00-8E8A-4266417376B2}" srcId="{E94B070E-914F-4727-83D3-72F33B2051D8}" destId="{B6819B7D-40B7-46C9-B06F-905D7C46BB9B}" srcOrd="0" destOrd="0" parTransId="{860F350A-5A23-43BF-B51D-54ED2C788EE9}" sibTransId="{FD6305D3-36CC-4B54-A5A8-54024CD0FD0B}"/>
    <dgm:cxn modelId="{791EE5D9-776C-478C-AA23-0BD5D158C272}" type="presParOf" srcId="{0DEB40C2-F7C2-4CA7-AA37-698BC58704C2}" destId="{B0AEADC5-6CCF-4E32-97C3-965AA6BEFB60}" srcOrd="0" destOrd="0" presId="urn:microsoft.com/office/officeart/2005/8/layout/hierarchy2"/>
    <dgm:cxn modelId="{2B889CA0-36FF-4B7C-9321-F6F8A30F410F}" type="presParOf" srcId="{B0AEADC5-6CCF-4E32-97C3-965AA6BEFB60}" destId="{8661B3A1-012F-467F-B642-3070EAA5E048}" srcOrd="0" destOrd="0" presId="urn:microsoft.com/office/officeart/2005/8/layout/hierarchy2"/>
    <dgm:cxn modelId="{87587179-CFD1-469A-89E2-CAD8F0579D87}" type="presParOf" srcId="{B0AEADC5-6CCF-4E32-97C3-965AA6BEFB60}" destId="{17EB6617-AFEE-4D75-A874-DA821A4F28C3}" srcOrd="1" destOrd="0" presId="urn:microsoft.com/office/officeart/2005/8/layout/hierarchy2"/>
    <dgm:cxn modelId="{CEEBE8CB-BABB-42A3-ADE2-15EDC26CA91E}" type="presParOf" srcId="{17EB6617-AFEE-4D75-A874-DA821A4F28C3}" destId="{2E7B45D1-5F52-4742-8EE8-672EBBE03DA8}" srcOrd="0" destOrd="0" presId="urn:microsoft.com/office/officeart/2005/8/layout/hierarchy2"/>
    <dgm:cxn modelId="{8DA4B033-A695-456E-A0D1-BF83C7B7D4C3}" type="presParOf" srcId="{2E7B45D1-5F52-4742-8EE8-672EBBE03DA8}" destId="{2A47EBDD-1BD1-4BC2-9B2D-3F363086BE1A}" srcOrd="0" destOrd="0" presId="urn:microsoft.com/office/officeart/2005/8/layout/hierarchy2"/>
    <dgm:cxn modelId="{8F262938-BF3C-4F11-9E9A-B517CF06AFE3}" type="presParOf" srcId="{17EB6617-AFEE-4D75-A874-DA821A4F28C3}" destId="{36053E63-A530-41CB-8D0D-EA8234DA3A6B}" srcOrd="1" destOrd="0" presId="urn:microsoft.com/office/officeart/2005/8/layout/hierarchy2"/>
    <dgm:cxn modelId="{FAB8BCC6-F42D-4423-A74B-72552F5EA6DC}" type="presParOf" srcId="{36053E63-A530-41CB-8D0D-EA8234DA3A6B}" destId="{5EED02D7-9CEE-4312-A489-01F1187E2E30}" srcOrd="0" destOrd="0" presId="urn:microsoft.com/office/officeart/2005/8/layout/hierarchy2"/>
    <dgm:cxn modelId="{60DA4DC7-835E-4C09-B48C-EB4D49055D2D}" type="presParOf" srcId="{36053E63-A530-41CB-8D0D-EA8234DA3A6B}" destId="{44D929E9-1153-4ED2-A9D5-2B009E3EF346}" srcOrd="1" destOrd="0" presId="urn:microsoft.com/office/officeart/2005/8/layout/hierarchy2"/>
    <dgm:cxn modelId="{345025BB-51FA-40C4-8345-3B066F745B05}" type="presParOf" srcId="{44D929E9-1153-4ED2-A9D5-2B009E3EF346}" destId="{69225828-0AB7-4C65-8346-B61D52D85201}" srcOrd="0" destOrd="0" presId="urn:microsoft.com/office/officeart/2005/8/layout/hierarchy2"/>
    <dgm:cxn modelId="{B39591BF-4567-4741-9564-B33B43E316AD}" type="presParOf" srcId="{69225828-0AB7-4C65-8346-B61D52D85201}" destId="{8AD669BF-5614-4558-9ABA-CEA190096584}" srcOrd="0" destOrd="0" presId="urn:microsoft.com/office/officeart/2005/8/layout/hierarchy2"/>
    <dgm:cxn modelId="{26C972AA-8870-4675-AD6E-B52AE270A737}" type="presParOf" srcId="{44D929E9-1153-4ED2-A9D5-2B009E3EF346}" destId="{6B377F1A-AF9F-4A26-BECA-CF653251DBDA}" srcOrd="1" destOrd="0" presId="urn:microsoft.com/office/officeart/2005/8/layout/hierarchy2"/>
    <dgm:cxn modelId="{299E2CA0-85BD-4C92-8337-7F8322031AA4}" type="presParOf" srcId="{6B377F1A-AF9F-4A26-BECA-CF653251DBDA}" destId="{AF2BC002-7D2A-4367-9F1A-5A88E7DAA542}" srcOrd="0" destOrd="0" presId="urn:microsoft.com/office/officeart/2005/8/layout/hierarchy2"/>
    <dgm:cxn modelId="{2E7FD867-C9C5-400C-BC5F-41ACB920BE21}" type="presParOf" srcId="{6B377F1A-AF9F-4A26-BECA-CF653251DBDA}" destId="{19E34095-E198-48D9-8BEB-E1B6632DBCAC}" srcOrd="1" destOrd="0" presId="urn:microsoft.com/office/officeart/2005/8/layout/hierarchy2"/>
    <dgm:cxn modelId="{93321C86-F887-4D19-8FBA-774B3D149DC8}" type="presParOf" srcId="{44D929E9-1153-4ED2-A9D5-2B009E3EF346}" destId="{9A896CCC-2A51-435C-B8A5-B712E7F8FDD2}" srcOrd="2" destOrd="0" presId="urn:microsoft.com/office/officeart/2005/8/layout/hierarchy2"/>
    <dgm:cxn modelId="{2A3E98A4-296C-4316-BF16-C50F75F0B79C}" type="presParOf" srcId="{9A896CCC-2A51-435C-B8A5-B712E7F8FDD2}" destId="{560BF391-1D12-4362-8F1F-3211CCF568A9}" srcOrd="0" destOrd="0" presId="urn:microsoft.com/office/officeart/2005/8/layout/hierarchy2"/>
    <dgm:cxn modelId="{28EDC14A-E505-4268-BE2C-01C0E2A8278B}" type="presParOf" srcId="{44D929E9-1153-4ED2-A9D5-2B009E3EF346}" destId="{03DB7D5E-E13E-4C6E-940C-848F35B42B51}" srcOrd="3" destOrd="0" presId="urn:microsoft.com/office/officeart/2005/8/layout/hierarchy2"/>
    <dgm:cxn modelId="{2F33F0B3-19B2-41D1-8606-06078A6D9BC0}" type="presParOf" srcId="{03DB7D5E-E13E-4C6E-940C-848F35B42B51}" destId="{8EAC607F-3880-44E7-BF6D-2B50485C60AB}" srcOrd="0" destOrd="0" presId="urn:microsoft.com/office/officeart/2005/8/layout/hierarchy2"/>
    <dgm:cxn modelId="{50BF5CC4-DC68-4982-8D6F-60343FFDE511}" type="presParOf" srcId="{03DB7D5E-E13E-4C6E-940C-848F35B42B51}" destId="{49EC4A9F-73B3-4BE1-970B-8C4B07FE0AA4}" srcOrd="1" destOrd="0" presId="urn:microsoft.com/office/officeart/2005/8/layout/hierarchy2"/>
    <dgm:cxn modelId="{DCBFA621-04EE-4303-AF2B-F8A7645C14F6}" type="presParOf" srcId="{44D929E9-1153-4ED2-A9D5-2B009E3EF346}" destId="{6E59BA0C-77DD-44BF-BF6C-6DAFEE300B40}" srcOrd="4" destOrd="0" presId="urn:microsoft.com/office/officeart/2005/8/layout/hierarchy2"/>
    <dgm:cxn modelId="{4734E96E-25A6-4E17-AA21-CFBAED680DE3}" type="presParOf" srcId="{6E59BA0C-77DD-44BF-BF6C-6DAFEE300B40}" destId="{32320ED1-A7AE-4DA1-BFF0-CF9AEF6B3E43}" srcOrd="0" destOrd="0" presId="urn:microsoft.com/office/officeart/2005/8/layout/hierarchy2"/>
    <dgm:cxn modelId="{BEEACC5F-CFC8-49B2-A43B-34D7BE91486E}" type="presParOf" srcId="{44D929E9-1153-4ED2-A9D5-2B009E3EF346}" destId="{9E6CCD28-D0EB-4994-81FE-177C0A910D5E}" srcOrd="5" destOrd="0" presId="urn:microsoft.com/office/officeart/2005/8/layout/hierarchy2"/>
    <dgm:cxn modelId="{93A38785-D266-474E-86A3-D6AA51A8DACD}" type="presParOf" srcId="{9E6CCD28-D0EB-4994-81FE-177C0A910D5E}" destId="{BF1A0B3A-D28F-460E-915B-EED017D227C2}" srcOrd="0" destOrd="0" presId="urn:microsoft.com/office/officeart/2005/8/layout/hierarchy2"/>
    <dgm:cxn modelId="{9617C472-B1D5-412C-8B89-D2D9702042D1}" type="presParOf" srcId="{9E6CCD28-D0EB-4994-81FE-177C0A910D5E}" destId="{0214D2B5-A184-45B5-9A37-E504B3CA4C49}" srcOrd="1" destOrd="0" presId="urn:microsoft.com/office/officeart/2005/8/layout/hierarchy2"/>
    <dgm:cxn modelId="{2EFF6F0C-7AE0-4CC8-A1D2-9661816A398B}" type="presParOf" srcId="{44D929E9-1153-4ED2-A9D5-2B009E3EF346}" destId="{F2F8C53A-19B5-4E43-B50A-6DE87F6C99AC}" srcOrd="6" destOrd="0" presId="urn:microsoft.com/office/officeart/2005/8/layout/hierarchy2"/>
    <dgm:cxn modelId="{7AA98AD5-5938-4AF2-82EE-D0971BC6CDB2}" type="presParOf" srcId="{F2F8C53A-19B5-4E43-B50A-6DE87F6C99AC}" destId="{0F76A972-CD18-42EB-A074-A5AFC2A609D8}" srcOrd="0" destOrd="0" presId="urn:microsoft.com/office/officeart/2005/8/layout/hierarchy2"/>
    <dgm:cxn modelId="{45B7739B-37A7-462C-BE61-52AD6A872E9E}" type="presParOf" srcId="{44D929E9-1153-4ED2-A9D5-2B009E3EF346}" destId="{20586FED-877E-40F3-B4DE-AB9A29181B55}" srcOrd="7" destOrd="0" presId="urn:microsoft.com/office/officeart/2005/8/layout/hierarchy2"/>
    <dgm:cxn modelId="{32581576-2BA9-4106-B445-36403A985F45}" type="presParOf" srcId="{20586FED-877E-40F3-B4DE-AB9A29181B55}" destId="{02FFB7C3-E79E-46B1-9CDD-116190529780}" srcOrd="0" destOrd="0" presId="urn:microsoft.com/office/officeart/2005/8/layout/hierarchy2"/>
    <dgm:cxn modelId="{1053B683-03A3-4EBA-BBF5-EC4F9DC09A18}" type="presParOf" srcId="{20586FED-877E-40F3-B4DE-AB9A29181B55}" destId="{EDB74948-0A87-4A88-A64A-B9C9C2425A3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F816FA-5285-4F79-A689-112F2492AA05}" type="doc">
      <dgm:prSet loTypeId="urn:microsoft.com/office/officeart/2005/8/layout/hierarchy2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NZ"/>
        </a:p>
      </dgm:t>
    </dgm:pt>
    <dgm:pt modelId="{84A4BE46-EE70-4B6F-966F-B4638C3C00CA}">
      <dgm:prSet phldrT="[Text]"/>
      <dgm:spPr/>
      <dgm:t>
        <a:bodyPr/>
        <a:lstStyle/>
        <a:p>
          <a:r>
            <a:rPr lang="en-NZ" dirty="0" smtClean="0"/>
            <a:t>More information received</a:t>
          </a:r>
          <a:endParaRPr lang="en-NZ" dirty="0"/>
        </a:p>
      </dgm:t>
    </dgm:pt>
    <dgm:pt modelId="{F8436208-C492-470B-AA1F-271D474BBFC4}" type="parTrans" cxnId="{79F19FB4-32A6-4A21-AFAD-024AB5933C54}">
      <dgm:prSet/>
      <dgm:spPr/>
      <dgm:t>
        <a:bodyPr/>
        <a:lstStyle/>
        <a:p>
          <a:endParaRPr lang="en-NZ"/>
        </a:p>
      </dgm:t>
    </dgm:pt>
    <dgm:pt modelId="{473369E8-BB25-4055-BB18-D031C3140179}" type="sibTrans" cxnId="{79F19FB4-32A6-4A21-AFAD-024AB5933C54}">
      <dgm:prSet/>
      <dgm:spPr/>
      <dgm:t>
        <a:bodyPr/>
        <a:lstStyle/>
        <a:p>
          <a:endParaRPr lang="en-NZ"/>
        </a:p>
      </dgm:t>
    </dgm:pt>
    <dgm:pt modelId="{53DA92E2-AB7C-49B5-BD43-EB07E6490D1B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NZ" dirty="0" smtClean="0"/>
            <a:t>No further action</a:t>
          </a:r>
          <a:endParaRPr lang="en-NZ" dirty="0"/>
        </a:p>
      </dgm:t>
    </dgm:pt>
    <dgm:pt modelId="{50EB66AE-8139-47B3-8A9E-CD1E4335DFB8}" type="parTrans" cxnId="{5192E1ED-46EA-443A-9EB3-9124A4C28AE9}">
      <dgm:prSet/>
      <dgm:spPr/>
      <dgm:t>
        <a:bodyPr/>
        <a:lstStyle/>
        <a:p>
          <a:endParaRPr lang="en-NZ"/>
        </a:p>
      </dgm:t>
    </dgm:pt>
    <dgm:pt modelId="{7F660191-6DFE-4E44-B7DA-6DE3558BB074}" type="sibTrans" cxnId="{5192E1ED-46EA-443A-9EB3-9124A4C28AE9}">
      <dgm:prSet/>
      <dgm:spPr/>
      <dgm:t>
        <a:bodyPr/>
        <a:lstStyle/>
        <a:p>
          <a:endParaRPr lang="en-NZ"/>
        </a:p>
      </dgm:t>
    </dgm:pt>
    <dgm:pt modelId="{114890C3-E0A9-4D79-B405-B8F4A1A44927}">
      <dgm:prSet phldrT="[Text]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NZ" dirty="0" smtClean="0"/>
            <a:t>Clinical advice</a:t>
          </a:r>
          <a:endParaRPr lang="en-NZ" dirty="0"/>
        </a:p>
      </dgm:t>
    </dgm:pt>
    <dgm:pt modelId="{DEECA8B7-6081-4B32-9740-E6A061E20613}" type="parTrans" cxnId="{9D521EC4-9682-4954-8B1C-17CC7150D17F}">
      <dgm:prSet/>
      <dgm:spPr/>
      <dgm:t>
        <a:bodyPr/>
        <a:lstStyle/>
        <a:p>
          <a:endParaRPr lang="en-NZ"/>
        </a:p>
      </dgm:t>
    </dgm:pt>
    <dgm:pt modelId="{C23A6EDB-ECDA-44FE-828E-DC7ECFC2B7FC}" type="sibTrans" cxnId="{9D521EC4-9682-4954-8B1C-17CC7150D17F}">
      <dgm:prSet/>
      <dgm:spPr/>
      <dgm:t>
        <a:bodyPr/>
        <a:lstStyle/>
        <a:p>
          <a:endParaRPr lang="en-NZ"/>
        </a:p>
      </dgm:t>
    </dgm:pt>
    <dgm:pt modelId="{16E85989-AE88-451B-9700-A3FA1E0F2A84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NZ" dirty="0" smtClean="0"/>
            <a:t>NFA but follow-up</a:t>
          </a:r>
          <a:endParaRPr lang="en-NZ" dirty="0"/>
        </a:p>
      </dgm:t>
    </dgm:pt>
    <dgm:pt modelId="{2711EC2B-15A6-42B1-B411-B7504C040550}" type="parTrans" cxnId="{C5EBAEAE-610A-4540-AE5D-CB718A6BDDD5}">
      <dgm:prSet/>
      <dgm:spPr/>
      <dgm:t>
        <a:bodyPr/>
        <a:lstStyle/>
        <a:p>
          <a:endParaRPr lang="en-NZ"/>
        </a:p>
      </dgm:t>
    </dgm:pt>
    <dgm:pt modelId="{F0AA4B03-161F-4037-A16B-99CCC3F26E31}" type="sibTrans" cxnId="{C5EBAEAE-610A-4540-AE5D-CB718A6BDDD5}">
      <dgm:prSet/>
      <dgm:spPr/>
      <dgm:t>
        <a:bodyPr/>
        <a:lstStyle/>
        <a:p>
          <a:endParaRPr lang="en-NZ"/>
        </a:p>
      </dgm:t>
    </dgm:pt>
    <dgm:pt modelId="{D01A5E41-6B1C-42CA-BE05-5AD1EDE2CD15}">
      <dgm:prSet/>
      <dgm:spPr>
        <a:ln>
          <a:solidFill>
            <a:schemeClr val="accent1"/>
          </a:solidFill>
        </a:ln>
      </dgm:spPr>
      <dgm:t>
        <a:bodyPr/>
        <a:lstStyle/>
        <a:p>
          <a:r>
            <a:rPr lang="en-NZ" dirty="0" smtClean="0"/>
            <a:t>Investigate</a:t>
          </a:r>
          <a:endParaRPr lang="en-NZ" dirty="0"/>
        </a:p>
      </dgm:t>
    </dgm:pt>
    <dgm:pt modelId="{E6770155-02A9-4BC2-90B4-F33F09FD38D8}" type="parTrans" cxnId="{D08CDED2-1730-4EB5-87B5-E88A98A9CFFF}">
      <dgm:prSet/>
      <dgm:spPr/>
      <dgm:t>
        <a:bodyPr/>
        <a:lstStyle/>
        <a:p>
          <a:endParaRPr lang="en-NZ"/>
        </a:p>
      </dgm:t>
    </dgm:pt>
    <dgm:pt modelId="{3E2977F0-70A5-4A52-B494-2115BAE25BEC}" type="sibTrans" cxnId="{D08CDED2-1730-4EB5-87B5-E88A98A9CFFF}">
      <dgm:prSet/>
      <dgm:spPr/>
      <dgm:t>
        <a:bodyPr/>
        <a:lstStyle/>
        <a:p>
          <a:endParaRPr lang="en-NZ"/>
        </a:p>
      </dgm:t>
    </dgm:pt>
    <dgm:pt modelId="{99EBD754-4083-497D-A0ED-D6D906779CB2}" type="pres">
      <dgm:prSet presAssocID="{E0F816FA-5285-4F79-A689-112F2492AA0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0E281780-FCC0-4935-A9EC-DF81E93ACD35}" type="pres">
      <dgm:prSet presAssocID="{84A4BE46-EE70-4B6F-966F-B4638C3C00CA}" presName="root1" presStyleCnt="0"/>
      <dgm:spPr/>
    </dgm:pt>
    <dgm:pt modelId="{106312A0-5A14-4559-8498-04CB2C4EAF5A}" type="pres">
      <dgm:prSet presAssocID="{84A4BE46-EE70-4B6F-966F-B4638C3C00CA}" presName="LevelOneTextNode" presStyleLbl="node0" presStyleIdx="0" presStyleCnt="1" custScaleX="134054" custScaleY="102869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AFC7AF92-2FFE-4C80-94B2-D153F57B4DFF}" type="pres">
      <dgm:prSet presAssocID="{84A4BE46-EE70-4B6F-966F-B4638C3C00CA}" presName="level2hierChild" presStyleCnt="0"/>
      <dgm:spPr/>
    </dgm:pt>
    <dgm:pt modelId="{07C3F2FB-6D2F-4185-8BF6-024228107F92}" type="pres">
      <dgm:prSet presAssocID="{50EB66AE-8139-47B3-8A9E-CD1E4335DFB8}" presName="conn2-1" presStyleLbl="parChTrans1D2" presStyleIdx="0" presStyleCnt="4"/>
      <dgm:spPr/>
      <dgm:t>
        <a:bodyPr/>
        <a:lstStyle/>
        <a:p>
          <a:endParaRPr lang="en-NZ"/>
        </a:p>
      </dgm:t>
    </dgm:pt>
    <dgm:pt modelId="{3A0C607E-108D-4E18-98BB-62C053DF5924}" type="pres">
      <dgm:prSet presAssocID="{50EB66AE-8139-47B3-8A9E-CD1E4335DFB8}" presName="connTx" presStyleLbl="parChTrans1D2" presStyleIdx="0" presStyleCnt="4"/>
      <dgm:spPr/>
      <dgm:t>
        <a:bodyPr/>
        <a:lstStyle/>
        <a:p>
          <a:endParaRPr lang="en-NZ"/>
        </a:p>
      </dgm:t>
    </dgm:pt>
    <dgm:pt modelId="{769F9BC5-E775-4A60-9DE7-209F046DF1D1}" type="pres">
      <dgm:prSet presAssocID="{53DA92E2-AB7C-49B5-BD43-EB07E6490D1B}" presName="root2" presStyleCnt="0"/>
      <dgm:spPr/>
    </dgm:pt>
    <dgm:pt modelId="{3ED50EE1-1340-44AD-8F7B-578679562842}" type="pres">
      <dgm:prSet presAssocID="{53DA92E2-AB7C-49B5-BD43-EB07E6490D1B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84894106-6103-4BEB-9C50-9E930C1397FC}" type="pres">
      <dgm:prSet presAssocID="{53DA92E2-AB7C-49B5-BD43-EB07E6490D1B}" presName="level3hierChild" presStyleCnt="0"/>
      <dgm:spPr/>
    </dgm:pt>
    <dgm:pt modelId="{7FA46E59-A155-41D8-96AC-7FC1FDFD07CE}" type="pres">
      <dgm:prSet presAssocID="{2711EC2B-15A6-42B1-B411-B7504C040550}" presName="conn2-1" presStyleLbl="parChTrans1D2" presStyleIdx="1" presStyleCnt="4"/>
      <dgm:spPr/>
      <dgm:t>
        <a:bodyPr/>
        <a:lstStyle/>
        <a:p>
          <a:endParaRPr lang="en-NZ"/>
        </a:p>
      </dgm:t>
    </dgm:pt>
    <dgm:pt modelId="{EDE634E2-3518-4E56-8315-E6912506E9CB}" type="pres">
      <dgm:prSet presAssocID="{2711EC2B-15A6-42B1-B411-B7504C040550}" presName="connTx" presStyleLbl="parChTrans1D2" presStyleIdx="1" presStyleCnt="4"/>
      <dgm:spPr/>
      <dgm:t>
        <a:bodyPr/>
        <a:lstStyle/>
        <a:p>
          <a:endParaRPr lang="en-NZ"/>
        </a:p>
      </dgm:t>
    </dgm:pt>
    <dgm:pt modelId="{A4648F90-318C-42EA-9B31-40BB1522AA10}" type="pres">
      <dgm:prSet presAssocID="{16E85989-AE88-451B-9700-A3FA1E0F2A84}" presName="root2" presStyleCnt="0"/>
      <dgm:spPr/>
    </dgm:pt>
    <dgm:pt modelId="{D9C58B13-8908-47DD-BB09-C124974C1526}" type="pres">
      <dgm:prSet presAssocID="{16E85989-AE88-451B-9700-A3FA1E0F2A84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8CED4587-96A3-4FFB-8810-8BEE163A2F99}" type="pres">
      <dgm:prSet presAssocID="{16E85989-AE88-451B-9700-A3FA1E0F2A84}" presName="level3hierChild" presStyleCnt="0"/>
      <dgm:spPr/>
    </dgm:pt>
    <dgm:pt modelId="{FB0F936C-D53E-46DC-A3DC-496AD854520F}" type="pres">
      <dgm:prSet presAssocID="{DEECA8B7-6081-4B32-9740-E6A061E20613}" presName="conn2-1" presStyleLbl="parChTrans1D2" presStyleIdx="2" presStyleCnt="4"/>
      <dgm:spPr/>
      <dgm:t>
        <a:bodyPr/>
        <a:lstStyle/>
        <a:p>
          <a:endParaRPr lang="en-NZ"/>
        </a:p>
      </dgm:t>
    </dgm:pt>
    <dgm:pt modelId="{36A5DEF1-A195-4959-A784-EAC5FD51F7E9}" type="pres">
      <dgm:prSet presAssocID="{DEECA8B7-6081-4B32-9740-E6A061E20613}" presName="connTx" presStyleLbl="parChTrans1D2" presStyleIdx="2" presStyleCnt="4"/>
      <dgm:spPr/>
      <dgm:t>
        <a:bodyPr/>
        <a:lstStyle/>
        <a:p>
          <a:endParaRPr lang="en-NZ"/>
        </a:p>
      </dgm:t>
    </dgm:pt>
    <dgm:pt modelId="{56414826-7400-4BC5-894E-686855A17A66}" type="pres">
      <dgm:prSet presAssocID="{114890C3-E0A9-4D79-B405-B8F4A1A44927}" presName="root2" presStyleCnt="0"/>
      <dgm:spPr/>
    </dgm:pt>
    <dgm:pt modelId="{7F2DFAD4-F440-4A62-BC65-DA028ABC305D}" type="pres">
      <dgm:prSet presAssocID="{114890C3-E0A9-4D79-B405-B8F4A1A44927}" presName="LevelTwoTextNode" presStyleLbl="node2" presStyleIdx="2" presStyleCnt="4" custLinFactNeighborX="94" custLinFactNeighborY="-3754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143C69F4-943F-4F93-8A51-66E4DADE7771}" type="pres">
      <dgm:prSet presAssocID="{114890C3-E0A9-4D79-B405-B8F4A1A44927}" presName="level3hierChild" presStyleCnt="0"/>
      <dgm:spPr/>
    </dgm:pt>
    <dgm:pt modelId="{4A37EDB1-F285-47A4-AB27-9F2740024383}" type="pres">
      <dgm:prSet presAssocID="{E6770155-02A9-4BC2-90B4-F33F09FD38D8}" presName="conn2-1" presStyleLbl="parChTrans1D2" presStyleIdx="3" presStyleCnt="4"/>
      <dgm:spPr/>
      <dgm:t>
        <a:bodyPr/>
        <a:lstStyle/>
        <a:p>
          <a:endParaRPr lang="en-NZ"/>
        </a:p>
      </dgm:t>
    </dgm:pt>
    <dgm:pt modelId="{11671D1E-4366-43EA-B108-F1D02526E576}" type="pres">
      <dgm:prSet presAssocID="{E6770155-02A9-4BC2-90B4-F33F09FD38D8}" presName="connTx" presStyleLbl="parChTrans1D2" presStyleIdx="3" presStyleCnt="4"/>
      <dgm:spPr/>
      <dgm:t>
        <a:bodyPr/>
        <a:lstStyle/>
        <a:p>
          <a:endParaRPr lang="en-NZ"/>
        </a:p>
      </dgm:t>
    </dgm:pt>
    <dgm:pt modelId="{C8DF1E65-7900-452D-84AF-9FE8D4C91B8D}" type="pres">
      <dgm:prSet presAssocID="{D01A5E41-6B1C-42CA-BE05-5AD1EDE2CD15}" presName="root2" presStyleCnt="0"/>
      <dgm:spPr/>
    </dgm:pt>
    <dgm:pt modelId="{26E1AE57-4B62-42BA-A1F4-60D51CACA66D}" type="pres">
      <dgm:prSet presAssocID="{D01A5E41-6B1C-42CA-BE05-5AD1EDE2CD15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88E6D596-56DB-4B13-8B11-CE34ED04ACC1}" type="pres">
      <dgm:prSet presAssocID="{D01A5E41-6B1C-42CA-BE05-5AD1EDE2CD15}" presName="level3hierChild" presStyleCnt="0"/>
      <dgm:spPr/>
    </dgm:pt>
  </dgm:ptLst>
  <dgm:cxnLst>
    <dgm:cxn modelId="{5DDFCEBD-53AD-4074-B42A-F98CE5B6A700}" type="presOf" srcId="{50EB66AE-8139-47B3-8A9E-CD1E4335DFB8}" destId="{07C3F2FB-6D2F-4185-8BF6-024228107F92}" srcOrd="0" destOrd="0" presId="urn:microsoft.com/office/officeart/2005/8/layout/hierarchy2"/>
    <dgm:cxn modelId="{18203266-15D9-4280-935B-A3EB38052512}" type="presOf" srcId="{E6770155-02A9-4BC2-90B4-F33F09FD38D8}" destId="{4A37EDB1-F285-47A4-AB27-9F2740024383}" srcOrd="0" destOrd="0" presId="urn:microsoft.com/office/officeart/2005/8/layout/hierarchy2"/>
    <dgm:cxn modelId="{4CB65E45-B36B-4033-8662-F6D07971276E}" type="presOf" srcId="{D01A5E41-6B1C-42CA-BE05-5AD1EDE2CD15}" destId="{26E1AE57-4B62-42BA-A1F4-60D51CACA66D}" srcOrd="0" destOrd="0" presId="urn:microsoft.com/office/officeart/2005/8/layout/hierarchy2"/>
    <dgm:cxn modelId="{79F19FB4-32A6-4A21-AFAD-024AB5933C54}" srcId="{E0F816FA-5285-4F79-A689-112F2492AA05}" destId="{84A4BE46-EE70-4B6F-966F-B4638C3C00CA}" srcOrd="0" destOrd="0" parTransId="{F8436208-C492-470B-AA1F-271D474BBFC4}" sibTransId="{473369E8-BB25-4055-BB18-D031C3140179}"/>
    <dgm:cxn modelId="{820921E4-863C-4538-A970-8BF2AEFDE85D}" type="presOf" srcId="{E6770155-02A9-4BC2-90B4-F33F09FD38D8}" destId="{11671D1E-4366-43EA-B108-F1D02526E576}" srcOrd="1" destOrd="0" presId="urn:microsoft.com/office/officeart/2005/8/layout/hierarchy2"/>
    <dgm:cxn modelId="{709927F3-63F4-4FC5-84E9-26942EE4A003}" type="presOf" srcId="{DEECA8B7-6081-4B32-9740-E6A061E20613}" destId="{FB0F936C-D53E-46DC-A3DC-496AD854520F}" srcOrd="0" destOrd="0" presId="urn:microsoft.com/office/officeart/2005/8/layout/hierarchy2"/>
    <dgm:cxn modelId="{9D521EC4-9682-4954-8B1C-17CC7150D17F}" srcId="{84A4BE46-EE70-4B6F-966F-B4638C3C00CA}" destId="{114890C3-E0A9-4D79-B405-B8F4A1A44927}" srcOrd="2" destOrd="0" parTransId="{DEECA8B7-6081-4B32-9740-E6A061E20613}" sibTransId="{C23A6EDB-ECDA-44FE-828E-DC7ECFC2B7FC}"/>
    <dgm:cxn modelId="{5192E1ED-46EA-443A-9EB3-9124A4C28AE9}" srcId="{84A4BE46-EE70-4B6F-966F-B4638C3C00CA}" destId="{53DA92E2-AB7C-49B5-BD43-EB07E6490D1B}" srcOrd="0" destOrd="0" parTransId="{50EB66AE-8139-47B3-8A9E-CD1E4335DFB8}" sibTransId="{7F660191-6DFE-4E44-B7DA-6DE3558BB074}"/>
    <dgm:cxn modelId="{2346B59E-387A-4B87-A7F6-F79EC2B30BCF}" type="presOf" srcId="{2711EC2B-15A6-42B1-B411-B7504C040550}" destId="{EDE634E2-3518-4E56-8315-E6912506E9CB}" srcOrd="1" destOrd="0" presId="urn:microsoft.com/office/officeart/2005/8/layout/hierarchy2"/>
    <dgm:cxn modelId="{BE3124A2-CF90-4F95-8042-5320D62553D9}" type="presOf" srcId="{2711EC2B-15A6-42B1-B411-B7504C040550}" destId="{7FA46E59-A155-41D8-96AC-7FC1FDFD07CE}" srcOrd="0" destOrd="0" presId="urn:microsoft.com/office/officeart/2005/8/layout/hierarchy2"/>
    <dgm:cxn modelId="{2B404331-12B3-458D-9FEA-6A3258A55131}" type="presOf" srcId="{16E85989-AE88-451B-9700-A3FA1E0F2A84}" destId="{D9C58B13-8908-47DD-BB09-C124974C1526}" srcOrd="0" destOrd="0" presId="urn:microsoft.com/office/officeart/2005/8/layout/hierarchy2"/>
    <dgm:cxn modelId="{B2479C4B-7EE9-4C33-A2DA-B4D0113F48C7}" type="presOf" srcId="{84A4BE46-EE70-4B6F-966F-B4638C3C00CA}" destId="{106312A0-5A14-4559-8498-04CB2C4EAF5A}" srcOrd="0" destOrd="0" presId="urn:microsoft.com/office/officeart/2005/8/layout/hierarchy2"/>
    <dgm:cxn modelId="{CA8E37A5-A187-4E67-B951-AFA71D19006A}" type="presOf" srcId="{50EB66AE-8139-47B3-8A9E-CD1E4335DFB8}" destId="{3A0C607E-108D-4E18-98BB-62C053DF5924}" srcOrd="1" destOrd="0" presId="urn:microsoft.com/office/officeart/2005/8/layout/hierarchy2"/>
    <dgm:cxn modelId="{13DF9364-CA05-4210-B448-74E10BBE51B2}" type="presOf" srcId="{53DA92E2-AB7C-49B5-BD43-EB07E6490D1B}" destId="{3ED50EE1-1340-44AD-8F7B-578679562842}" srcOrd="0" destOrd="0" presId="urn:microsoft.com/office/officeart/2005/8/layout/hierarchy2"/>
    <dgm:cxn modelId="{7649871A-D185-4A38-9B17-96F025D73D6B}" type="presOf" srcId="{114890C3-E0A9-4D79-B405-B8F4A1A44927}" destId="{7F2DFAD4-F440-4A62-BC65-DA028ABC305D}" srcOrd="0" destOrd="0" presId="urn:microsoft.com/office/officeart/2005/8/layout/hierarchy2"/>
    <dgm:cxn modelId="{C5EBAEAE-610A-4540-AE5D-CB718A6BDDD5}" srcId="{84A4BE46-EE70-4B6F-966F-B4638C3C00CA}" destId="{16E85989-AE88-451B-9700-A3FA1E0F2A84}" srcOrd="1" destOrd="0" parTransId="{2711EC2B-15A6-42B1-B411-B7504C040550}" sibTransId="{F0AA4B03-161F-4037-A16B-99CCC3F26E31}"/>
    <dgm:cxn modelId="{B3299420-F0F2-4D9A-BBA0-650EAE36B287}" type="presOf" srcId="{DEECA8B7-6081-4B32-9740-E6A061E20613}" destId="{36A5DEF1-A195-4959-A784-EAC5FD51F7E9}" srcOrd="1" destOrd="0" presId="urn:microsoft.com/office/officeart/2005/8/layout/hierarchy2"/>
    <dgm:cxn modelId="{C51A0CBF-607B-4877-9CC6-97D63AE15A0E}" type="presOf" srcId="{E0F816FA-5285-4F79-A689-112F2492AA05}" destId="{99EBD754-4083-497D-A0ED-D6D906779CB2}" srcOrd="0" destOrd="0" presId="urn:microsoft.com/office/officeart/2005/8/layout/hierarchy2"/>
    <dgm:cxn modelId="{D08CDED2-1730-4EB5-87B5-E88A98A9CFFF}" srcId="{84A4BE46-EE70-4B6F-966F-B4638C3C00CA}" destId="{D01A5E41-6B1C-42CA-BE05-5AD1EDE2CD15}" srcOrd="3" destOrd="0" parTransId="{E6770155-02A9-4BC2-90B4-F33F09FD38D8}" sibTransId="{3E2977F0-70A5-4A52-B494-2115BAE25BEC}"/>
    <dgm:cxn modelId="{737DCE5B-0180-43C3-9132-19BC599D1AFE}" type="presParOf" srcId="{99EBD754-4083-497D-A0ED-D6D906779CB2}" destId="{0E281780-FCC0-4935-A9EC-DF81E93ACD35}" srcOrd="0" destOrd="0" presId="urn:microsoft.com/office/officeart/2005/8/layout/hierarchy2"/>
    <dgm:cxn modelId="{19C2AC55-F735-4BA0-A14D-E98C09FFB67D}" type="presParOf" srcId="{0E281780-FCC0-4935-A9EC-DF81E93ACD35}" destId="{106312A0-5A14-4559-8498-04CB2C4EAF5A}" srcOrd="0" destOrd="0" presId="urn:microsoft.com/office/officeart/2005/8/layout/hierarchy2"/>
    <dgm:cxn modelId="{164F887B-8B66-4BB4-B1AA-D3A9A93973BD}" type="presParOf" srcId="{0E281780-FCC0-4935-A9EC-DF81E93ACD35}" destId="{AFC7AF92-2FFE-4C80-94B2-D153F57B4DFF}" srcOrd="1" destOrd="0" presId="urn:microsoft.com/office/officeart/2005/8/layout/hierarchy2"/>
    <dgm:cxn modelId="{5D1080E5-CC85-4F7B-B755-11EF5CCBBC16}" type="presParOf" srcId="{AFC7AF92-2FFE-4C80-94B2-D153F57B4DFF}" destId="{07C3F2FB-6D2F-4185-8BF6-024228107F92}" srcOrd="0" destOrd="0" presId="urn:microsoft.com/office/officeart/2005/8/layout/hierarchy2"/>
    <dgm:cxn modelId="{D6A6C202-C467-4CDA-9591-8E9CB9BCCCA3}" type="presParOf" srcId="{07C3F2FB-6D2F-4185-8BF6-024228107F92}" destId="{3A0C607E-108D-4E18-98BB-62C053DF5924}" srcOrd="0" destOrd="0" presId="urn:microsoft.com/office/officeart/2005/8/layout/hierarchy2"/>
    <dgm:cxn modelId="{7605F295-08E0-4C7A-807E-4A1734926DEA}" type="presParOf" srcId="{AFC7AF92-2FFE-4C80-94B2-D153F57B4DFF}" destId="{769F9BC5-E775-4A60-9DE7-209F046DF1D1}" srcOrd="1" destOrd="0" presId="urn:microsoft.com/office/officeart/2005/8/layout/hierarchy2"/>
    <dgm:cxn modelId="{98A7C5B0-B251-432F-8CE1-50EC3C6143F4}" type="presParOf" srcId="{769F9BC5-E775-4A60-9DE7-209F046DF1D1}" destId="{3ED50EE1-1340-44AD-8F7B-578679562842}" srcOrd="0" destOrd="0" presId="urn:microsoft.com/office/officeart/2005/8/layout/hierarchy2"/>
    <dgm:cxn modelId="{E6E847CF-B8A5-4D95-AEC0-9747F5CFCBD5}" type="presParOf" srcId="{769F9BC5-E775-4A60-9DE7-209F046DF1D1}" destId="{84894106-6103-4BEB-9C50-9E930C1397FC}" srcOrd="1" destOrd="0" presId="urn:microsoft.com/office/officeart/2005/8/layout/hierarchy2"/>
    <dgm:cxn modelId="{7AD2D741-F242-435F-922E-DE83F7C927DC}" type="presParOf" srcId="{AFC7AF92-2FFE-4C80-94B2-D153F57B4DFF}" destId="{7FA46E59-A155-41D8-96AC-7FC1FDFD07CE}" srcOrd="2" destOrd="0" presId="urn:microsoft.com/office/officeart/2005/8/layout/hierarchy2"/>
    <dgm:cxn modelId="{CBC534B2-B66E-494C-BC40-76C0D2973FBD}" type="presParOf" srcId="{7FA46E59-A155-41D8-96AC-7FC1FDFD07CE}" destId="{EDE634E2-3518-4E56-8315-E6912506E9CB}" srcOrd="0" destOrd="0" presId="urn:microsoft.com/office/officeart/2005/8/layout/hierarchy2"/>
    <dgm:cxn modelId="{8E003745-1EA1-4163-9004-C794161FD9EA}" type="presParOf" srcId="{AFC7AF92-2FFE-4C80-94B2-D153F57B4DFF}" destId="{A4648F90-318C-42EA-9B31-40BB1522AA10}" srcOrd="3" destOrd="0" presId="urn:microsoft.com/office/officeart/2005/8/layout/hierarchy2"/>
    <dgm:cxn modelId="{EFD76914-896C-442F-B861-4E3AE4DE05FC}" type="presParOf" srcId="{A4648F90-318C-42EA-9B31-40BB1522AA10}" destId="{D9C58B13-8908-47DD-BB09-C124974C1526}" srcOrd="0" destOrd="0" presId="urn:microsoft.com/office/officeart/2005/8/layout/hierarchy2"/>
    <dgm:cxn modelId="{32D7ADD0-18FD-4150-8DB0-383A4DB2D385}" type="presParOf" srcId="{A4648F90-318C-42EA-9B31-40BB1522AA10}" destId="{8CED4587-96A3-4FFB-8810-8BEE163A2F99}" srcOrd="1" destOrd="0" presId="urn:microsoft.com/office/officeart/2005/8/layout/hierarchy2"/>
    <dgm:cxn modelId="{B67956BD-16B7-4F52-AB4B-2C3E2F13034F}" type="presParOf" srcId="{AFC7AF92-2FFE-4C80-94B2-D153F57B4DFF}" destId="{FB0F936C-D53E-46DC-A3DC-496AD854520F}" srcOrd="4" destOrd="0" presId="urn:microsoft.com/office/officeart/2005/8/layout/hierarchy2"/>
    <dgm:cxn modelId="{EB45860A-5639-4F10-B72C-3D6A87CD239B}" type="presParOf" srcId="{FB0F936C-D53E-46DC-A3DC-496AD854520F}" destId="{36A5DEF1-A195-4959-A784-EAC5FD51F7E9}" srcOrd="0" destOrd="0" presId="urn:microsoft.com/office/officeart/2005/8/layout/hierarchy2"/>
    <dgm:cxn modelId="{DDAF8B13-C625-4298-948B-E0F6D5EA4605}" type="presParOf" srcId="{AFC7AF92-2FFE-4C80-94B2-D153F57B4DFF}" destId="{56414826-7400-4BC5-894E-686855A17A66}" srcOrd="5" destOrd="0" presId="urn:microsoft.com/office/officeart/2005/8/layout/hierarchy2"/>
    <dgm:cxn modelId="{E3B68045-FB74-493A-A39A-5F2FDBC689E9}" type="presParOf" srcId="{56414826-7400-4BC5-894E-686855A17A66}" destId="{7F2DFAD4-F440-4A62-BC65-DA028ABC305D}" srcOrd="0" destOrd="0" presId="urn:microsoft.com/office/officeart/2005/8/layout/hierarchy2"/>
    <dgm:cxn modelId="{24D14671-0CB8-4748-869E-7D7C24F24962}" type="presParOf" srcId="{56414826-7400-4BC5-894E-686855A17A66}" destId="{143C69F4-943F-4F93-8A51-66E4DADE7771}" srcOrd="1" destOrd="0" presId="urn:microsoft.com/office/officeart/2005/8/layout/hierarchy2"/>
    <dgm:cxn modelId="{5809441A-9A1E-468E-9243-E99706D6E532}" type="presParOf" srcId="{AFC7AF92-2FFE-4C80-94B2-D153F57B4DFF}" destId="{4A37EDB1-F285-47A4-AB27-9F2740024383}" srcOrd="6" destOrd="0" presId="urn:microsoft.com/office/officeart/2005/8/layout/hierarchy2"/>
    <dgm:cxn modelId="{0E6091F9-389D-43E7-800C-A3826B4F60E6}" type="presParOf" srcId="{4A37EDB1-F285-47A4-AB27-9F2740024383}" destId="{11671D1E-4366-43EA-B108-F1D02526E576}" srcOrd="0" destOrd="0" presId="urn:microsoft.com/office/officeart/2005/8/layout/hierarchy2"/>
    <dgm:cxn modelId="{32ED69EC-484C-453A-8A80-F7B6FA5D3B83}" type="presParOf" srcId="{AFC7AF92-2FFE-4C80-94B2-D153F57B4DFF}" destId="{C8DF1E65-7900-452D-84AF-9FE8D4C91B8D}" srcOrd="7" destOrd="0" presId="urn:microsoft.com/office/officeart/2005/8/layout/hierarchy2"/>
    <dgm:cxn modelId="{9460AAB2-7FCE-49E9-AB05-23755E3FDA12}" type="presParOf" srcId="{C8DF1E65-7900-452D-84AF-9FE8D4C91B8D}" destId="{26E1AE57-4B62-42BA-A1F4-60D51CACA66D}" srcOrd="0" destOrd="0" presId="urn:microsoft.com/office/officeart/2005/8/layout/hierarchy2"/>
    <dgm:cxn modelId="{CA9A91D3-4C96-4B72-9F8B-897F8ECBE32D}" type="presParOf" srcId="{C8DF1E65-7900-452D-84AF-9FE8D4C91B8D}" destId="{88E6D596-56DB-4B13-8B11-CE34ED04ACC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6F19F4-DB41-42A2-B292-F451AE6C253F}" type="doc">
      <dgm:prSet loTypeId="urn:microsoft.com/office/officeart/2005/8/layout/hierarchy2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NZ"/>
        </a:p>
      </dgm:t>
    </dgm:pt>
    <dgm:pt modelId="{840981C3-58A9-4926-855B-D8468E6623C8}">
      <dgm:prSet phldrT="[Text]"/>
      <dgm:spPr/>
      <dgm:t>
        <a:bodyPr/>
        <a:lstStyle/>
        <a:p>
          <a:r>
            <a:rPr lang="en-NZ" dirty="0" smtClean="0"/>
            <a:t>Investigate</a:t>
          </a:r>
          <a:endParaRPr lang="en-NZ" dirty="0"/>
        </a:p>
      </dgm:t>
    </dgm:pt>
    <dgm:pt modelId="{95FA99C5-622A-4286-90DE-40EF2BC288E5}" type="parTrans" cxnId="{2D66F26C-9840-4C85-A6D9-976863C913C8}">
      <dgm:prSet/>
      <dgm:spPr/>
      <dgm:t>
        <a:bodyPr/>
        <a:lstStyle/>
        <a:p>
          <a:endParaRPr lang="en-NZ"/>
        </a:p>
      </dgm:t>
    </dgm:pt>
    <dgm:pt modelId="{B1A8E7DC-7A55-480A-8777-9C99B4C394E4}" type="sibTrans" cxnId="{2D66F26C-9840-4C85-A6D9-976863C913C8}">
      <dgm:prSet/>
      <dgm:spPr/>
      <dgm:t>
        <a:bodyPr/>
        <a:lstStyle/>
        <a:p>
          <a:endParaRPr lang="en-NZ"/>
        </a:p>
      </dgm:t>
    </dgm:pt>
    <dgm:pt modelId="{2EDBF251-9A3F-41F6-B01C-4F19359330F3}">
      <dgm:prSet phldrT="[Text]"/>
      <dgm:spPr/>
      <dgm:t>
        <a:bodyPr/>
        <a:lstStyle/>
        <a:p>
          <a:r>
            <a:rPr lang="en-NZ" dirty="0" smtClean="0"/>
            <a:t>Breach of Code</a:t>
          </a:r>
          <a:endParaRPr lang="en-NZ" dirty="0"/>
        </a:p>
      </dgm:t>
    </dgm:pt>
    <dgm:pt modelId="{A4BBAA80-0C30-4A39-9069-2E84CC1A29E4}" type="parTrans" cxnId="{447401F9-C663-4256-BE4C-2DD7C62AD02E}">
      <dgm:prSet/>
      <dgm:spPr/>
      <dgm:t>
        <a:bodyPr/>
        <a:lstStyle/>
        <a:p>
          <a:endParaRPr lang="en-NZ"/>
        </a:p>
      </dgm:t>
    </dgm:pt>
    <dgm:pt modelId="{83118BB5-37AC-4308-A959-D29191A02BE8}" type="sibTrans" cxnId="{447401F9-C663-4256-BE4C-2DD7C62AD02E}">
      <dgm:prSet/>
      <dgm:spPr/>
      <dgm:t>
        <a:bodyPr/>
        <a:lstStyle/>
        <a:p>
          <a:endParaRPr lang="en-NZ"/>
        </a:p>
      </dgm:t>
    </dgm:pt>
    <dgm:pt modelId="{C22282D7-920D-41FC-BAF2-25CB53D935C4}">
      <dgm:prSet phldrT="[Text]"/>
      <dgm:spPr/>
      <dgm:t>
        <a:bodyPr/>
        <a:lstStyle/>
        <a:p>
          <a:r>
            <a:rPr lang="en-NZ" dirty="0" smtClean="0"/>
            <a:t>Recommendations</a:t>
          </a:r>
          <a:endParaRPr lang="en-NZ" dirty="0"/>
        </a:p>
      </dgm:t>
    </dgm:pt>
    <dgm:pt modelId="{C38D6488-C1D4-4111-A2F4-F00501B14447}" type="parTrans" cxnId="{DB5D3B74-6372-4D1F-A85E-5E87ADF4B21A}">
      <dgm:prSet/>
      <dgm:spPr/>
      <dgm:t>
        <a:bodyPr/>
        <a:lstStyle/>
        <a:p>
          <a:endParaRPr lang="en-NZ"/>
        </a:p>
      </dgm:t>
    </dgm:pt>
    <dgm:pt modelId="{EF65D56A-492F-40BB-B78A-CBA10C73FE2A}" type="sibTrans" cxnId="{DB5D3B74-6372-4D1F-A85E-5E87ADF4B21A}">
      <dgm:prSet/>
      <dgm:spPr/>
      <dgm:t>
        <a:bodyPr/>
        <a:lstStyle/>
        <a:p>
          <a:endParaRPr lang="en-NZ"/>
        </a:p>
      </dgm:t>
    </dgm:pt>
    <dgm:pt modelId="{7B71B761-D883-4146-9272-3FF1C2E00337}">
      <dgm:prSet phldrT="[Text]"/>
      <dgm:spPr/>
      <dgm:t>
        <a:bodyPr/>
        <a:lstStyle/>
        <a:p>
          <a:r>
            <a:rPr lang="en-NZ" dirty="0" smtClean="0"/>
            <a:t>Refer to Director of Proceedings</a:t>
          </a:r>
          <a:endParaRPr lang="en-NZ" dirty="0"/>
        </a:p>
      </dgm:t>
    </dgm:pt>
    <dgm:pt modelId="{EBE005C7-BBF5-4997-86F3-BCCE6E654103}" type="parTrans" cxnId="{9058726F-5398-4912-B349-F85FE64471C7}">
      <dgm:prSet/>
      <dgm:spPr/>
      <dgm:t>
        <a:bodyPr/>
        <a:lstStyle/>
        <a:p>
          <a:endParaRPr lang="en-NZ"/>
        </a:p>
      </dgm:t>
    </dgm:pt>
    <dgm:pt modelId="{2FB45977-D7A3-41C3-BC3D-81111A4A3F02}" type="sibTrans" cxnId="{9058726F-5398-4912-B349-F85FE64471C7}">
      <dgm:prSet/>
      <dgm:spPr/>
      <dgm:t>
        <a:bodyPr/>
        <a:lstStyle/>
        <a:p>
          <a:endParaRPr lang="en-NZ"/>
        </a:p>
      </dgm:t>
    </dgm:pt>
    <dgm:pt modelId="{5D1CC904-AD7C-4220-BCDD-363384A526D6}">
      <dgm:prSet phldrT="[Text]"/>
      <dgm:spPr/>
      <dgm:t>
        <a:bodyPr/>
        <a:lstStyle/>
        <a:p>
          <a:r>
            <a:rPr lang="en-NZ" dirty="0" smtClean="0"/>
            <a:t>NFA</a:t>
          </a:r>
          <a:endParaRPr lang="en-NZ" dirty="0"/>
        </a:p>
      </dgm:t>
    </dgm:pt>
    <dgm:pt modelId="{EFADC9A2-6CE3-4109-9286-05E19D2F6B13}" type="parTrans" cxnId="{14CD359B-736F-47C2-9DA6-D2FDF9FC32AB}">
      <dgm:prSet/>
      <dgm:spPr/>
      <dgm:t>
        <a:bodyPr/>
        <a:lstStyle/>
        <a:p>
          <a:endParaRPr lang="en-NZ"/>
        </a:p>
      </dgm:t>
    </dgm:pt>
    <dgm:pt modelId="{2B098BA3-CE60-488C-85F5-3363E49CB2C7}" type="sibTrans" cxnId="{14CD359B-736F-47C2-9DA6-D2FDF9FC32AB}">
      <dgm:prSet/>
      <dgm:spPr/>
      <dgm:t>
        <a:bodyPr/>
        <a:lstStyle/>
        <a:p>
          <a:endParaRPr lang="en-NZ"/>
        </a:p>
      </dgm:t>
    </dgm:pt>
    <dgm:pt modelId="{51677043-9D26-45B2-8E05-0F5B5489CA9B}">
      <dgm:prSet/>
      <dgm:spPr/>
      <dgm:t>
        <a:bodyPr/>
        <a:lstStyle/>
        <a:p>
          <a:r>
            <a:rPr lang="en-NZ" dirty="0" smtClean="0"/>
            <a:t>NFA with follow-up</a:t>
          </a:r>
          <a:endParaRPr lang="en-NZ" dirty="0"/>
        </a:p>
      </dgm:t>
    </dgm:pt>
    <dgm:pt modelId="{862107AD-467F-4D63-B676-54D2CFD9E13D}" type="parTrans" cxnId="{DD04F6D4-64DF-4035-9B2E-D28168502C9E}">
      <dgm:prSet/>
      <dgm:spPr/>
      <dgm:t>
        <a:bodyPr/>
        <a:lstStyle/>
        <a:p>
          <a:endParaRPr lang="en-NZ"/>
        </a:p>
      </dgm:t>
    </dgm:pt>
    <dgm:pt modelId="{77F77EF8-CAC0-4DD1-B772-87D2DD2C59C4}" type="sibTrans" cxnId="{DD04F6D4-64DF-4035-9B2E-D28168502C9E}">
      <dgm:prSet/>
      <dgm:spPr/>
    </dgm:pt>
    <dgm:pt modelId="{669B8A8D-99D4-46D7-806A-EA7E02D318EE}" type="pres">
      <dgm:prSet presAssocID="{056F19F4-DB41-42A2-B292-F451AE6C253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FDDC981F-853A-44BE-BEED-8ED521F193DA}" type="pres">
      <dgm:prSet presAssocID="{840981C3-58A9-4926-855B-D8468E6623C8}" presName="root1" presStyleCnt="0"/>
      <dgm:spPr/>
    </dgm:pt>
    <dgm:pt modelId="{AEDC4567-22FD-4FCD-A7EE-C1A69C529697}" type="pres">
      <dgm:prSet presAssocID="{840981C3-58A9-4926-855B-D8468E6623C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5CF22FA3-AB13-4AAD-9B5B-F6828E36452E}" type="pres">
      <dgm:prSet presAssocID="{840981C3-58A9-4926-855B-D8468E6623C8}" presName="level2hierChild" presStyleCnt="0"/>
      <dgm:spPr/>
    </dgm:pt>
    <dgm:pt modelId="{2C3A5820-A855-4247-9BB0-246C2B52D157}" type="pres">
      <dgm:prSet presAssocID="{A4BBAA80-0C30-4A39-9069-2E84CC1A29E4}" presName="conn2-1" presStyleLbl="parChTrans1D2" presStyleIdx="0" presStyleCnt="3"/>
      <dgm:spPr/>
      <dgm:t>
        <a:bodyPr/>
        <a:lstStyle/>
        <a:p>
          <a:endParaRPr lang="en-NZ"/>
        </a:p>
      </dgm:t>
    </dgm:pt>
    <dgm:pt modelId="{AC1FE6C5-1256-4BF8-98BE-99042D4DFFFA}" type="pres">
      <dgm:prSet presAssocID="{A4BBAA80-0C30-4A39-9069-2E84CC1A29E4}" presName="connTx" presStyleLbl="parChTrans1D2" presStyleIdx="0" presStyleCnt="3"/>
      <dgm:spPr/>
      <dgm:t>
        <a:bodyPr/>
        <a:lstStyle/>
        <a:p>
          <a:endParaRPr lang="en-NZ"/>
        </a:p>
      </dgm:t>
    </dgm:pt>
    <dgm:pt modelId="{89A9C268-CCC5-4D13-ACD9-CBE5D13122CB}" type="pres">
      <dgm:prSet presAssocID="{2EDBF251-9A3F-41F6-B01C-4F19359330F3}" presName="root2" presStyleCnt="0"/>
      <dgm:spPr/>
    </dgm:pt>
    <dgm:pt modelId="{16064708-4431-4DE0-A462-98A113A5FE73}" type="pres">
      <dgm:prSet presAssocID="{2EDBF251-9A3F-41F6-B01C-4F19359330F3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89A80FE8-A36B-43C2-A938-B1F1DFA05F50}" type="pres">
      <dgm:prSet presAssocID="{2EDBF251-9A3F-41F6-B01C-4F19359330F3}" presName="level3hierChild" presStyleCnt="0"/>
      <dgm:spPr/>
    </dgm:pt>
    <dgm:pt modelId="{DCC79356-7478-4787-8D98-03215BF19A1F}" type="pres">
      <dgm:prSet presAssocID="{C38D6488-C1D4-4111-A2F4-F00501B14447}" presName="conn2-1" presStyleLbl="parChTrans1D3" presStyleIdx="0" presStyleCnt="2"/>
      <dgm:spPr/>
      <dgm:t>
        <a:bodyPr/>
        <a:lstStyle/>
        <a:p>
          <a:endParaRPr lang="en-NZ"/>
        </a:p>
      </dgm:t>
    </dgm:pt>
    <dgm:pt modelId="{0AEAA893-15DE-4E9C-A66A-15F7F73D5B50}" type="pres">
      <dgm:prSet presAssocID="{C38D6488-C1D4-4111-A2F4-F00501B14447}" presName="connTx" presStyleLbl="parChTrans1D3" presStyleIdx="0" presStyleCnt="2"/>
      <dgm:spPr/>
      <dgm:t>
        <a:bodyPr/>
        <a:lstStyle/>
        <a:p>
          <a:endParaRPr lang="en-NZ"/>
        </a:p>
      </dgm:t>
    </dgm:pt>
    <dgm:pt modelId="{99818C6B-271A-40A7-9C2E-EA704E24D818}" type="pres">
      <dgm:prSet presAssocID="{C22282D7-920D-41FC-BAF2-25CB53D935C4}" presName="root2" presStyleCnt="0"/>
      <dgm:spPr/>
    </dgm:pt>
    <dgm:pt modelId="{CFA77E7C-3F53-4612-B6A6-763A4DB828DF}" type="pres">
      <dgm:prSet presAssocID="{C22282D7-920D-41FC-BAF2-25CB53D935C4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2BF30D8A-A4B4-49CE-B79D-E8E55AE681D4}" type="pres">
      <dgm:prSet presAssocID="{C22282D7-920D-41FC-BAF2-25CB53D935C4}" presName="level3hierChild" presStyleCnt="0"/>
      <dgm:spPr/>
    </dgm:pt>
    <dgm:pt modelId="{4A16AA98-E6E3-47A0-8C75-976D4D9A956C}" type="pres">
      <dgm:prSet presAssocID="{EBE005C7-BBF5-4997-86F3-BCCE6E654103}" presName="conn2-1" presStyleLbl="parChTrans1D3" presStyleIdx="1" presStyleCnt="2"/>
      <dgm:spPr/>
      <dgm:t>
        <a:bodyPr/>
        <a:lstStyle/>
        <a:p>
          <a:endParaRPr lang="en-NZ"/>
        </a:p>
      </dgm:t>
    </dgm:pt>
    <dgm:pt modelId="{6A16674D-6C58-40BB-8E79-0D009E0574BC}" type="pres">
      <dgm:prSet presAssocID="{EBE005C7-BBF5-4997-86F3-BCCE6E654103}" presName="connTx" presStyleLbl="parChTrans1D3" presStyleIdx="1" presStyleCnt="2"/>
      <dgm:spPr/>
      <dgm:t>
        <a:bodyPr/>
        <a:lstStyle/>
        <a:p>
          <a:endParaRPr lang="en-NZ"/>
        </a:p>
      </dgm:t>
    </dgm:pt>
    <dgm:pt modelId="{5282FD80-FA7D-4577-B4EB-D9555C76866D}" type="pres">
      <dgm:prSet presAssocID="{7B71B761-D883-4146-9272-3FF1C2E00337}" presName="root2" presStyleCnt="0"/>
      <dgm:spPr/>
    </dgm:pt>
    <dgm:pt modelId="{60FC218F-5C29-4546-B2D9-53ABE69E736E}" type="pres">
      <dgm:prSet presAssocID="{7B71B761-D883-4146-9272-3FF1C2E00337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F814B8CC-FC8D-4DC8-8399-4A6D6218F8F4}" type="pres">
      <dgm:prSet presAssocID="{7B71B761-D883-4146-9272-3FF1C2E00337}" presName="level3hierChild" presStyleCnt="0"/>
      <dgm:spPr/>
    </dgm:pt>
    <dgm:pt modelId="{7E0979B1-CD4F-48AF-A843-7F4A95CE4466}" type="pres">
      <dgm:prSet presAssocID="{EFADC9A2-6CE3-4109-9286-05E19D2F6B13}" presName="conn2-1" presStyleLbl="parChTrans1D2" presStyleIdx="1" presStyleCnt="3"/>
      <dgm:spPr/>
      <dgm:t>
        <a:bodyPr/>
        <a:lstStyle/>
        <a:p>
          <a:endParaRPr lang="en-NZ"/>
        </a:p>
      </dgm:t>
    </dgm:pt>
    <dgm:pt modelId="{631A7939-681A-4A01-AF8A-35CE964917B2}" type="pres">
      <dgm:prSet presAssocID="{EFADC9A2-6CE3-4109-9286-05E19D2F6B13}" presName="connTx" presStyleLbl="parChTrans1D2" presStyleIdx="1" presStyleCnt="3"/>
      <dgm:spPr/>
      <dgm:t>
        <a:bodyPr/>
        <a:lstStyle/>
        <a:p>
          <a:endParaRPr lang="en-NZ"/>
        </a:p>
      </dgm:t>
    </dgm:pt>
    <dgm:pt modelId="{07C0F7CA-5584-4567-A548-29E69A3467F6}" type="pres">
      <dgm:prSet presAssocID="{5D1CC904-AD7C-4220-BCDD-363384A526D6}" presName="root2" presStyleCnt="0"/>
      <dgm:spPr/>
    </dgm:pt>
    <dgm:pt modelId="{2AD4283D-9664-4D05-B73D-A638549A5937}" type="pres">
      <dgm:prSet presAssocID="{5D1CC904-AD7C-4220-BCDD-363384A526D6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94A48B63-17AF-4327-A40B-DE4EFF425949}" type="pres">
      <dgm:prSet presAssocID="{5D1CC904-AD7C-4220-BCDD-363384A526D6}" presName="level3hierChild" presStyleCnt="0"/>
      <dgm:spPr/>
    </dgm:pt>
    <dgm:pt modelId="{DD0AA583-C9AE-4CE8-8DFA-06D403FEBD3B}" type="pres">
      <dgm:prSet presAssocID="{862107AD-467F-4D63-B676-54D2CFD9E13D}" presName="conn2-1" presStyleLbl="parChTrans1D2" presStyleIdx="2" presStyleCnt="3"/>
      <dgm:spPr/>
      <dgm:t>
        <a:bodyPr/>
        <a:lstStyle/>
        <a:p>
          <a:endParaRPr lang="en-NZ"/>
        </a:p>
      </dgm:t>
    </dgm:pt>
    <dgm:pt modelId="{7EC5A95C-729A-445A-ABED-D202968B9ADD}" type="pres">
      <dgm:prSet presAssocID="{862107AD-467F-4D63-B676-54D2CFD9E13D}" presName="connTx" presStyleLbl="parChTrans1D2" presStyleIdx="2" presStyleCnt="3"/>
      <dgm:spPr/>
      <dgm:t>
        <a:bodyPr/>
        <a:lstStyle/>
        <a:p>
          <a:endParaRPr lang="en-NZ"/>
        </a:p>
      </dgm:t>
    </dgm:pt>
    <dgm:pt modelId="{60DA1E5C-FF57-4E1D-9A6D-35ADBF2A20BE}" type="pres">
      <dgm:prSet presAssocID="{51677043-9D26-45B2-8E05-0F5B5489CA9B}" presName="root2" presStyleCnt="0"/>
      <dgm:spPr/>
    </dgm:pt>
    <dgm:pt modelId="{D0570FDB-E972-4659-933D-ACC3D6F9D0AC}" type="pres">
      <dgm:prSet presAssocID="{51677043-9D26-45B2-8E05-0F5B5489CA9B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NZ"/>
        </a:p>
      </dgm:t>
    </dgm:pt>
    <dgm:pt modelId="{885A4178-7B48-4B5C-AA0F-752B6D526253}" type="pres">
      <dgm:prSet presAssocID="{51677043-9D26-45B2-8E05-0F5B5489CA9B}" presName="level3hierChild" presStyleCnt="0"/>
      <dgm:spPr/>
    </dgm:pt>
  </dgm:ptLst>
  <dgm:cxnLst>
    <dgm:cxn modelId="{2D66F26C-9840-4C85-A6D9-976863C913C8}" srcId="{056F19F4-DB41-42A2-B292-F451AE6C253F}" destId="{840981C3-58A9-4926-855B-D8468E6623C8}" srcOrd="0" destOrd="0" parTransId="{95FA99C5-622A-4286-90DE-40EF2BC288E5}" sibTransId="{B1A8E7DC-7A55-480A-8777-9C99B4C394E4}"/>
    <dgm:cxn modelId="{37A2A2FB-3FF9-4EDB-83DC-D83063938F9C}" type="presOf" srcId="{862107AD-467F-4D63-B676-54D2CFD9E13D}" destId="{DD0AA583-C9AE-4CE8-8DFA-06D403FEBD3B}" srcOrd="0" destOrd="0" presId="urn:microsoft.com/office/officeart/2005/8/layout/hierarchy2"/>
    <dgm:cxn modelId="{F33CEDA8-A5E0-4E4F-B4AC-B148ABE4C0DE}" type="presOf" srcId="{A4BBAA80-0C30-4A39-9069-2E84CC1A29E4}" destId="{AC1FE6C5-1256-4BF8-98BE-99042D4DFFFA}" srcOrd="1" destOrd="0" presId="urn:microsoft.com/office/officeart/2005/8/layout/hierarchy2"/>
    <dgm:cxn modelId="{0DA8FDD9-6879-4805-9382-004DCE598752}" type="presOf" srcId="{A4BBAA80-0C30-4A39-9069-2E84CC1A29E4}" destId="{2C3A5820-A855-4247-9BB0-246C2B52D157}" srcOrd="0" destOrd="0" presId="urn:microsoft.com/office/officeart/2005/8/layout/hierarchy2"/>
    <dgm:cxn modelId="{7BDB53C4-77FB-4C4A-A9D6-E8C207B16277}" type="presOf" srcId="{840981C3-58A9-4926-855B-D8468E6623C8}" destId="{AEDC4567-22FD-4FCD-A7EE-C1A69C529697}" srcOrd="0" destOrd="0" presId="urn:microsoft.com/office/officeart/2005/8/layout/hierarchy2"/>
    <dgm:cxn modelId="{DD04F6D4-64DF-4035-9B2E-D28168502C9E}" srcId="{840981C3-58A9-4926-855B-D8468E6623C8}" destId="{51677043-9D26-45B2-8E05-0F5B5489CA9B}" srcOrd="2" destOrd="0" parTransId="{862107AD-467F-4D63-B676-54D2CFD9E13D}" sibTransId="{77F77EF8-CAC0-4DD1-B772-87D2DD2C59C4}"/>
    <dgm:cxn modelId="{14CD359B-736F-47C2-9DA6-D2FDF9FC32AB}" srcId="{840981C3-58A9-4926-855B-D8468E6623C8}" destId="{5D1CC904-AD7C-4220-BCDD-363384A526D6}" srcOrd="1" destOrd="0" parTransId="{EFADC9A2-6CE3-4109-9286-05E19D2F6B13}" sibTransId="{2B098BA3-CE60-488C-85F5-3363E49CB2C7}"/>
    <dgm:cxn modelId="{E93A2CEA-13CC-4E5B-BAA1-C9F8C08F6DD0}" type="presOf" srcId="{056F19F4-DB41-42A2-B292-F451AE6C253F}" destId="{669B8A8D-99D4-46D7-806A-EA7E02D318EE}" srcOrd="0" destOrd="0" presId="urn:microsoft.com/office/officeart/2005/8/layout/hierarchy2"/>
    <dgm:cxn modelId="{4ED3735D-C9D3-43F8-8D88-623A7050690F}" type="presOf" srcId="{EBE005C7-BBF5-4997-86F3-BCCE6E654103}" destId="{4A16AA98-E6E3-47A0-8C75-976D4D9A956C}" srcOrd="0" destOrd="0" presId="urn:microsoft.com/office/officeart/2005/8/layout/hierarchy2"/>
    <dgm:cxn modelId="{447401F9-C663-4256-BE4C-2DD7C62AD02E}" srcId="{840981C3-58A9-4926-855B-D8468E6623C8}" destId="{2EDBF251-9A3F-41F6-B01C-4F19359330F3}" srcOrd="0" destOrd="0" parTransId="{A4BBAA80-0C30-4A39-9069-2E84CC1A29E4}" sibTransId="{83118BB5-37AC-4308-A959-D29191A02BE8}"/>
    <dgm:cxn modelId="{DB5D3B74-6372-4D1F-A85E-5E87ADF4B21A}" srcId="{2EDBF251-9A3F-41F6-B01C-4F19359330F3}" destId="{C22282D7-920D-41FC-BAF2-25CB53D935C4}" srcOrd="0" destOrd="0" parTransId="{C38D6488-C1D4-4111-A2F4-F00501B14447}" sibTransId="{EF65D56A-492F-40BB-B78A-CBA10C73FE2A}"/>
    <dgm:cxn modelId="{E1797ABF-640D-4351-B97B-21CC665EC021}" type="presOf" srcId="{EFADC9A2-6CE3-4109-9286-05E19D2F6B13}" destId="{631A7939-681A-4A01-AF8A-35CE964917B2}" srcOrd="1" destOrd="0" presId="urn:microsoft.com/office/officeart/2005/8/layout/hierarchy2"/>
    <dgm:cxn modelId="{5221B564-C0E0-4569-9390-FDF171ABDC9C}" type="presOf" srcId="{EBE005C7-BBF5-4997-86F3-BCCE6E654103}" destId="{6A16674D-6C58-40BB-8E79-0D009E0574BC}" srcOrd="1" destOrd="0" presId="urn:microsoft.com/office/officeart/2005/8/layout/hierarchy2"/>
    <dgm:cxn modelId="{C3DDBFA3-1E6C-4B26-B906-2F928F1697A2}" type="presOf" srcId="{7B71B761-D883-4146-9272-3FF1C2E00337}" destId="{60FC218F-5C29-4546-B2D9-53ABE69E736E}" srcOrd="0" destOrd="0" presId="urn:microsoft.com/office/officeart/2005/8/layout/hierarchy2"/>
    <dgm:cxn modelId="{EF5D968D-B1B3-4B3A-82E0-E92E045BA4A5}" type="presOf" srcId="{2EDBF251-9A3F-41F6-B01C-4F19359330F3}" destId="{16064708-4431-4DE0-A462-98A113A5FE73}" srcOrd="0" destOrd="0" presId="urn:microsoft.com/office/officeart/2005/8/layout/hierarchy2"/>
    <dgm:cxn modelId="{57A7048C-55F2-4676-AECA-1C3BC1386E2A}" type="presOf" srcId="{C38D6488-C1D4-4111-A2F4-F00501B14447}" destId="{0AEAA893-15DE-4E9C-A66A-15F7F73D5B50}" srcOrd="1" destOrd="0" presId="urn:microsoft.com/office/officeart/2005/8/layout/hierarchy2"/>
    <dgm:cxn modelId="{9058726F-5398-4912-B349-F85FE64471C7}" srcId="{2EDBF251-9A3F-41F6-B01C-4F19359330F3}" destId="{7B71B761-D883-4146-9272-3FF1C2E00337}" srcOrd="1" destOrd="0" parTransId="{EBE005C7-BBF5-4997-86F3-BCCE6E654103}" sibTransId="{2FB45977-D7A3-41C3-BC3D-81111A4A3F02}"/>
    <dgm:cxn modelId="{B1952DF5-730A-443A-82F2-19C2248BC409}" type="presOf" srcId="{EFADC9A2-6CE3-4109-9286-05E19D2F6B13}" destId="{7E0979B1-CD4F-48AF-A843-7F4A95CE4466}" srcOrd="0" destOrd="0" presId="urn:microsoft.com/office/officeart/2005/8/layout/hierarchy2"/>
    <dgm:cxn modelId="{08C6A222-2A16-49EA-802A-2B72DDDC838A}" type="presOf" srcId="{51677043-9D26-45B2-8E05-0F5B5489CA9B}" destId="{D0570FDB-E972-4659-933D-ACC3D6F9D0AC}" srcOrd="0" destOrd="0" presId="urn:microsoft.com/office/officeart/2005/8/layout/hierarchy2"/>
    <dgm:cxn modelId="{E28CDB0D-CD62-4F26-A55B-FD6068E1A7AE}" type="presOf" srcId="{C38D6488-C1D4-4111-A2F4-F00501B14447}" destId="{DCC79356-7478-4787-8D98-03215BF19A1F}" srcOrd="0" destOrd="0" presId="urn:microsoft.com/office/officeart/2005/8/layout/hierarchy2"/>
    <dgm:cxn modelId="{75624FBA-22E4-4C51-8323-A6AAD3959216}" type="presOf" srcId="{862107AD-467F-4D63-B676-54D2CFD9E13D}" destId="{7EC5A95C-729A-445A-ABED-D202968B9ADD}" srcOrd="1" destOrd="0" presId="urn:microsoft.com/office/officeart/2005/8/layout/hierarchy2"/>
    <dgm:cxn modelId="{D63401F1-FB44-4C24-8564-4A30ED046ECB}" type="presOf" srcId="{5D1CC904-AD7C-4220-BCDD-363384A526D6}" destId="{2AD4283D-9664-4D05-B73D-A638549A5937}" srcOrd="0" destOrd="0" presId="urn:microsoft.com/office/officeart/2005/8/layout/hierarchy2"/>
    <dgm:cxn modelId="{E76CDE1A-2D56-425A-8E7F-9B7BD617D913}" type="presOf" srcId="{C22282D7-920D-41FC-BAF2-25CB53D935C4}" destId="{CFA77E7C-3F53-4612-B6A6-763A4DB828DF}" srcOrd="0" destOrd="0" presId="urn:microsoft.com/office/officeart/2005/8/layout/hierarchy2"/>
    <dgm:cxn modelId="{BA5B2073-21D6-4ABF-AD1C-9A9E303F37DC}" type="presParOf" srcId="{669B8A8D-99D4-46D7-806A-EA7E02D318EE}" destId="{FDDC981F-853A-44BE-BEED-8ED521F193DA}" srcOrd="0" destOrd="0" presId="urn:microsoft.com/office/officeart/2005/8/layout/hierarchy2"/>
    <dgm:cxn modelId="{2AEDBA12-6FAB-4D61-BF9E-68942A736F0E}" type="presParOf" srcId="{FDDC981F-853A-44BE-BEED-8ED521F193DA}" destId="{AEDC4567-22FD-4FCD-A7EE-C1A69C529697}" srcOrd="0" destOrd="0" presId="urn:microsoft.com/office/officeart/2005/8/layout/hierarchy2"/>
    <dgm:cxn modelId="{E1B4BE49-009A-46E6-843F-68FEC8CF3A41}" type="presParOf" srcId="{FDDC981F-853A-44BE-BEED-8ED521F193DA}" destId="{5CF22FA3-AB13-4AAD-9B5B-F6828E36452E}" srcOrd="1" destOrd="0" presId="urn:microsoft.com/office/officeart/2005/8/layout/hierarchy2"/>
    <dgm:cxn modelId="{C89881D7-8ECA-4DFD-9421-97AE2A2E2A1B}" type="presParOf" srcId="{5CF22FA3-AB13-4AAD-9B5B-F6828E36452E}" destId="{2C3A5820-A855-4247-9BB0-246C2B52D157}" srcOrd="0" destOrd="0" presId="urn:microsoft.com/office/officeart/2005/8/layout/hierarchy2"/>
    <dgm:cxn modelId="{DB5270F0-0C0A-4B48-907F-B933981199E8}" type="presParOf" srcId="{2C3A5820-A855-4247-9BB0-246C2B52D157}" destId="{AC1FE6C5-1256-4BF8-98BE-99042D4DFFFA}" srcOrd="0" destOrd="0" presId="urn:microsoft.com/office/officeart/2005/8/layout/hierarchy2"/>
    <dgm:cxn modelId="{EC5CF587-A537-4358-AD89-CE8D450006C5}" type="presParOf" srcId="{5CF22FA3-AB13-4AAD-9B5B-F6828E36452E}" destId="{89A9C268-CCC5-4D13-ACD9-CBE5D13122CB}" srcOrd="1" destOrd="0" presId="urn:microsoft.com/office/officeart/2005/8/layout/hierarchy2"/>
    <dgm:cxn modelId="{1569A0DF-5928-4A67-A663-0CD09B888A97}" type="presParOf" srcId="{89A9C268-CCC5-4D13-ACD9-CBE5D13122CB}" destId="{16064708-4431-4DE0-A462-98A113A5FE73}" srcOrd="0" destOrd="0" presId="urn:microsoft.com/office/officeart/2005/8/layout/hierarchy2"/>
    <dgm:cxn modelId="{F51BA88E-FBD8-4D1F-8EE8-02CD102C4C73}" type="presParOf" srcId="{89A9C268-CCC5-4D13-ACD9-CBE5D13122CB}" destId="{89A80FE8-A36B-43C2-A938-B1F1DFA05F50}" srcOrd="1" destOrd="0" presId="urn:microsoft.com/office/officeart/2005/8/layout/hierarchy2"/>
    <dgm:cxn modelId="{4B897B68-52C2-4C8F-AB1A-29E223235629}" type="presParOf" srcId="{89A80FE8-A36B-43C2-A938-B1F1DFA05F50}" destId="{DCC79356-7478-4787-8D98-03215BF19A1F}" srcOrd="0" destOrd="0" presId="urn:microsoft.com/office/officeart/2005/8/layout/hierarchy2"/>
    <dgm:cxn modelId="{4FF88819-CB8F-4CB3-AC43-4E4555D39B3B}" type="presParOf" srcId="{DCC79356-7478-4787-8D98-03215BF19A1F}" destId="{0AEAA893-15DE-4E9C-A66A-15F7F73D5B50}" srcOrd="0" destOrd="0" presId="urn:microsoft.com/office/officeart/2005/8/layout/hierarchy2"/>
    <dgm:cxn modelId="{52130B9D-D44F-4A8F-A144-46EF987C7B1F}" type="presParOf" srcId="{89A80FE8-A36B-43C2-A938-B1F1DFA05F50}" destId="{99818C6B-271A-40A7-9C2E-EA704E24D818}" srcOrd="1" destOrd="0" presId="urn:microsoft.com/office/officeart/2005/8/layout/hierarchy2"/>
    <dgm:cxn modelId="{3D0842F6-990B-4C5C-90EB-7A5FC1E64F7C}" type="presParOf" srcId="{99818C6B-271A-40A7-9C2E-EA704E24D818}" destId="{CFA77E7C-3F53-4612-B6A6-763A4DB828DF}" srcOrd="0" destOrd="0" presId="urn:microsoft.com/office/officeart/2005/8/layout/hierarchy2"/>
    <dgm:cxn modelId="{2D89EADD-C0CD-454E-9388-A8A6408885DF}" type="presParOf" srcId="{99818C6B-271A-40A7-9C2E-EA704E24D818}" destId="{2BF30D8A-A4B4-49CE-B79D-E8E55AE681D4}" srcOrd="1" destOrd="0" presId="urn:microsoft.com/office/officeart/2005/8/layout/hierarchy2"/>
    <dgm:cxn modelId="{242F7827-CDFA-4ADE-B137-78B1208141BA}" type="presParOf" srcId="{89A80FE8-A36B-43C2-A938-B1F1DFA05F50}" destId="{4A16AA98-E6E3-47A0-8C75-976D4D9A956C}" srcOrd="2" destOrd="0" presId="urn:microsoft.com/office/officeart/2005/8/layout/hierarchy2"/>
    <dgm:cxn modelId="{84E830DA-DC34-47C1-82BB-8A8B67E8E0CF}" type="presParOf" srcId="{4A16AA98-E6E3-47A0-8C75-976D4D9A956C}" destId="{6A16674D-6C58-40BB-8E79-0D009E0574BC}" srcOrd="0" destOrd="0" presId="urn:microsoft.com/office/officeart/2005/8/layout/hierarchy2"/>
    <dgm:cxn modelId="{EF4A49D9-BE82-48ED-BD7C-FCBCA58491AC}" type="presParOf" srcId="{89A80FE8-A36B-43C2-A938-B1F1DFA05F50}" destId="{5282FD80-FA7D-4577-B4EB-D9555C76866D}" srcOrd="3" destOrd="0" presId="urn:microsoft.com/office/officeart/2005/8/layout/hierarchy2"/>
    <dgm:cxn modelId="{512D6EDF-6969-44F4-8477-9CAD6713D547}" type="presParOf" srcId="{5282FD80-FA7D-4577-B4EB-D9555C76866D}" destId="{60FC218F-5C29-4546-B2D9-53ABE69E736E}" srcOrd="0" destOrd="0" presId="urn:microsoft.com/office/officeart/2005/8/layout/hierarchy2"/>
    <dgm:cxn modelId="{E16E10F8-D277-4D64-A9E2-CDD7EFD19ADB}" type="presParOf" srcId="{5282FD80-FA7D-4577-B4EB-D9555C76866D}" destId="{F814B8CC-FC8D-4DC8-8399-4A6D6218F8F4}" srcOrd="1" destOrd="0" presId="urn:microsoft.com/office/officeart/2005/8/layout/hierarchy2"/>
    <dgm:cxn modelId="{1E97637C-35DB-4F2F-B7CE-0FADB9BF83F8}" type="presParOf" srcId="{5CF22FA3-AB13-4AAD-9B5B-F6828E36452E}" destId="{7E0979B1-CD4F-48AF-A843-7F4A95CE4466}" srcOrd="2" destOrd="0" presId="urn:microsoft.com/office/officeart/2005/8/layout/hierarchy2"/>
    <dgm:cxn modelId="{AC2E2A28-3E3A-495C-B805-AB8DB42098D3}" type="presParOf" srcId="{7E0979B1-CD4F-48AF-A843-7F4A95CE4466}" destId="{631A7939-681A-4A01-AF8A-35CE964917B2}" srcOrd="0" destOrd="0" presId="urn:microsoft.com/office/officeart/2005/8/layout/hierarchy2"/>
    <dgm:cxn modelId="{523DC1EF-E5FF-4A8B-B099-62DD02CB16EC}" type="presParOf" srcId="{5CF22FA3-AB13-4AAD-9B5B-F6828E36452E}" destId="{07C0F7CA-5584-4567-A548-29E69A3467F6}" srcOrd="3" destOrd="0" presId="urn:microsoft.com/office/officeart/2005/8/layout/hierarchy2"/>
    <dgm:cxn modelId="{D23DC7DB-694E-4E84-A741-CBA2C84482A6}" type="presParOf" srcId="{07C0F7CA-5584-4567-A548-29E69A3467F6}" destId="{2AD4283D-9664-4D05-B73D-A638549A5937}" srcOrd="0" destOrd="0" presId="urn:microsoft.com/office/officeart/2005/8/layout/hierarchy2"/>
    <dgm:cxn modelId="{D8197BA2-080A-4FD3-845D-A6F7F4FFD52E}" type="presParOf" srcId="{07C0F7CA-5584-4567-A548-29E69A3467F6}" destId="{94A48B63-17AF-4327-A40B-DE4EFF425949}" srcOrd="1" destOrd="0" presId="urn:microsoft.com/office/officeart/2005/8/layout/hierarchy2"/>
    <dgm:cxn modelId="{A66A1C9A-FE23-420D-A0A0-ADDCF45DA3A8}" type="presParOf" srcId="{5CF22FA3-AB13-4AAD-9B5B-F6828E36452E}" destId="{DD0AA583-C9AE-4CE8-8DFA-06D403FEBD3B}" srcOrd="4" destOrd="0" presId="urn:microsoft.com/office/officeart/2005/8/layout/hierarchy2"/>
    <dgm:cxn modelId="{592358B8-3362-469E-98DC-4C55B7ACBBF2}" type="presParOf" srcId="{DD0AA583-C9AE-4CE8-8DFA-06D403FEBD3B}" destId="{7EC5A95C-729A-445A-ABED-D202968B9ADD}" srcOrd="0" destOrd="0" presId="urn:microsoft.com/office/officeart/2005/8/layout/hierarchy2"/>
    <dgm:cxn modelId="{1DCA30C6-A7B3-4930-B8C3-3BD7B05955C0}" type="presParOf" srcId="{5CF22FA3-AB13-4AAD-9B5B-F6828E36452E}" destId="{60DA1E5C-FF57-4E1D-9A6D-35ADBF2A20BE}" srcOrd="5" destOrd="0" presId="urn:microsoft.com/office/officeart/2005/8/layout/hierarchy2"/>
    <dgm:cxn modelId="{F6AFA893-2610-43E1-9AE6-23F3376637A9}" type="presParOf" srcId="{60DA1E5C-FF57-4E1D-9A6D-35ADBF2A20BE}" destId="{D0570FDB-E972-4659-933D-ACC3D6F9D0AC}" srcOrd="0" destOrd="0" presId="urn:microsoft.com/office/officeart/2005/8/layout/hierarchy2"/>
    <dgm:cxn modelId="{CDDF9BF5-3CE4-421A-A3F1-C06D024DA673}" type="presParOf" srcId="{60DA1E5C-FF57-4E1D-9A6D-35ADBF2A20BE}" destId="{885A4178-7B48-4B5C-AA0F-752B6D52625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15A46-F996-4D32-8664-F0185D5E0429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8019B-A48A-479A-94EB-D197B4CF745F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001879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F84AB-EAB6-427C-ABD7-65C4998B0F8B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ABDB3-98E8-4BB0-B133-F970EEA2DFF6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="" xmlns:p14="http://schemas.microsoft.com/office/powerpoint/2010/main" val="124407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11</a:t>
            </a:fld>
            <a:endParaRPr lang="en-N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12</a:t>
            </a:fld>
            <a:endParaRPr lang="en-N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13</a:t>
            </a:fld>
            <a:endParaRPr lang="en-N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14</a:t>
            </a:fld>
            <a:endParaRPr lang="en-N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15</a:t>
            </a:fld>
            <a:endParaRPr lang="en-N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16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ABDB3-98E8-4BB0-B133-F970EEA2DFF6}" type="slidenum">
              <a:rPr lang="en-NZ" smtClean="0"/>
              <a:pPr/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NZ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7AEB6F7-6979-401C-9102-D7F0A382AE5F}" type="datetimeFigureOut">
              <a:rPr lang="en-NZ" smtClean="0"/>
              <a:pPr/>
              <a:t>21/08/2013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NZ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8240F1-D697-442D-97F0-4BC0462AB44C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24944"/>
            <a:ext cx="7774632" cy="3384376"/>
          </a:xfrm>
        </p:spPr>
        <p:txBody>
          <a:bodyPr>
            <a:normAutofit/>
          </a:bodyPr>
          <a:lstStyle/>
          <a:p>
            <a:r>
              <a:rPr lang="en-NZ" sz="2800" dirty="0" smtClean="0">
                <a:solidFill>
                  <a:schemeClr val="tx1"/>
                </a:solidFill>
              </a:rPr>
              <a:t>ADVOCACY CONFERENCE 2013</a:t>
            </a:r>
            <a:endParaRPr lang="en-NZ" sz="2800" dirty="0">
              <a:solidFill>
                <a:schemeClr val="tx1"/>
              </a:solidFill>
            </a:endParaRPr>
          </a:p>
          <a:p>
            <a:endParaRPr lang="en-NZ" dirty="0" smtClean="0">
              <a:solidFill>
                <a:schemeClr val="tx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  <a:p>
            <a:r>
              <a:rPr lang="en-NZ" sz="1200" dirty="0" smtClean="0">
                <a:solidFill>
                  <a:schemeClr val="tx1"/>
                </a:solidFill>
              </a:rPr>
              <a:t>Deborah O’Flaherty, Complaints Assessment Manager</a:t>
            </a:r>
          </a:p>
          <a:p>
            <a:r>
              <a:rPr lang="en-NZ" sz="1200" dirty="0" smtClean="0">
                <a:solidFill>
                  <a:schemeClr val="tx1"/>
                </a:solidFill>
              </a:rPr>
              <a:t>Theo Baker, Deputy Commissioner</a:t>
            </a:r>
            <a:endParaRPr lang="en-NZ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848600" cy="1512167"/>
          </a:xfrm>
          <a:ln w="38100">
            <a:solidFill>
              <a:srgbClr val="C00000"/>
            </a:solidFill>
          </a:ln>
        </p:spPr>
        <p:txBody>
          <a:bodyPr/>
          <a:lstStyle/>
          <a:p>
            <a:r>
              <a:rPr lang="en-NZ" sz="4400" dirty="0" smtClean="0"/>
              <a:t>Complaints Assessment</a:t>
            </a:r>
            <a:r>
              <a:rPr lang="en-NZ" sz="2800" dirty="0" smtClean="0"/>
              <a:t/>
            </a:r>
            <a:br>
              <a:rPr lang="en-NZ" sz="2800" dirty="0" smtClean="0"/>
            </a:br>
            <a:r>
              <a:rPr lang="en-NZ" sz="2400" dirty="0" smtClean="0"/>
              <a:t>Mental </a:t>
            </a:r>
            <a:r>
              <a:rPr lang="en-NZ" sz="2400" dirty="0"/>
              <a:t>H</a:t>
            </a:r>
            <a:r>
              <a:rPr lang="en-NZ" sz="2400" dirty="0" smtClean="0"/>
              <a:t>ealth and Addictions</a:t>
            </a:r>
            <a:endParaRPr lang="en-NZ" sz="2400" dirty="0"/>
          </a:p>
        </p:txBody>
      </p:sp>
      <p:pic>
        <p:nvPicPr>
          <p:cNvPr id="4" name="Picture 14" descr="BAN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86500"/>
            <a:ext cx="9144000" cy="454868"/>
          </a:xfrm>
          <a:prstGeom prst="rect">
            <a:avLst/>
          </a:prstGeom>
          <a:noFill/>
        </p:spPr>
      </p:pic>
      <p:pic>
        <p:nvPicPr>
          <p:cNvPr id="5" name="Picture 4" descr="HDCLOGO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4725144"/>
            <a:ext cx="2445619" cy="1334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2794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Handling factors</a:t>
            </a:r>
            <a:endParaRPr lang="en-NZ" b="1" dirty="0"/>
          </a:p>
        </p:txBody>
      </p:sp>
      <p:pic>
        <p:nvPicPr>
          <p:cNvPr id="4" name="Content Placeholder 3" descr="http://ibrandstudio.com/wp-content/uploads/2011/11/brand-optimization-factors.jpg"/>
          <p:cNvPicPr>
            <a:picLocks noGrp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439248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86676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Handling factors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Support for complaint</a:t>
            </a:r>
          </a:p>
          <a:p>
            <a:r>
              <a:rPr lang="en-NZ" dirty="0" smtClean="0"/>
              <a:t>Entitlement to information</a:t>
            </a:r>
          </a:p>
          <a:p>
            <a:r>
              <a:rPr lang="en-NZ" dirty="0" smtClean="0"/>
              <a:t>Length of time</a:t>
            </a:r>
          </a:p>
          <a:p>
            <a:r>
              <a:rPr lang="en-NZ" dirty="0" smtClean="0"/>
              <a:t>Coronial inquest</a:t>
            </a:r>
          </a:p>
          <a:p>
            <a:r>
              <a:rPr lang="en-NZ" dirty="0" smtClean="0"/>
              <a:t>District Inspector</a:t>
            </a:r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3713790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Over to Debbie!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/>
              <a:t>Statistics</a:t>
            </a:r>
          </a:p>
          <a:p>
            <a:r>
              <a:rPr lang="en-NZ" dirty="0"/>
              <a:t>Nature of complaints</a:t>
            </a:r>
          </a:p>
          <a:p>
            <a:r>
              <a:rPr lang="en-NZ" dirty="0"/>
              <a:t>Handling factors</a:t>
            </a:r>
          </a:p>
          <a:p>
            <a:r>
              <a:rPr lang="en-NZ" u="sng" dirty="0"/>
              <a:t>Complaints Process</a:t>
            </a:r>
          </a:p>
          <a:p>
            <a:r>
              <a:rPr lang="en-NZ" dirty="0" smtClean="0"/>
              <a:t>Example</a:t>
            </a:r>
            <a:endParaRPr lang="en-NZ" dirty="0"/>
          </a:p>
        </p:txBody>
      </p:sp>
    </p:spTree>
    <p:extLst>
      <p:ext uri="{BB962C8B-B14F-4D97-AF65-F5344CB8AC3E}">
        <p14:creationId xmlns="" xmlns:p14="http://schemas.microsoft.com/office/powerpoint/2010/main" val="4094338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b="1" dirty="0" smtClean="0"/>
              <a:t>HDC Complaints Processes</a:t>
            </a:r>
            <a:endParaRPr lang="en-NZ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525285183"/>
              </p:ext>
            </p:extLst>
          </p:nvPr>
        </p:nvGraphicFramePr>
        <p:xfrm>
          <a:off x="301625" y="1557338"/>
          <a:ext cx="8504238" cy="4541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60602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Complaints processes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237619040"/>
              </p:ext>
            </p:extLst>
          </p:nvPr>
        </p:nvGraphicFramePr>
        <p:xfrm>
          <a:off x="301625" y="1527175"/>
          <a:ext cx="8374831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Curved Left Arrow 11"/>
          <p:cNvSpPr/>
          <p:nvPr/>
        </p:nvSpPr>
        <p:spPr>
          <a:xfrm>
            <a:off x="7020272" y="4365104"/>
            <a:ext cx="936104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p:sp>
        <p:nvSpPr>
          <p:cNvPr id="15" name="Curved Left Arrow 14"/>
          <p:cNvSpPr/>
          <p:nvPr/>
        </p:nvSpPr>
        <p:spPr>
          <a:xfrm flipV="1">
            <a:off x="7020272" y="1844824"/>
            <a:ext cx="1152128" cy="25202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p:sp>
        <p:nvSpPr>
          <p:cNvPr id="16" name="Curved Left Arrow 15"/>
          <p:cNvSpPr/>
          <p:nvPr/>
        </p:nvSpPr>
        <p:spPr>
          <a:xfrm flipV="1">
            <a:off x="7020272" y="2924944"/>
            <a:ext cx="1304528" cy="15925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328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Investigation</a:t>
            </a:r>
            <a:endParaRPr lang="en-NZ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436895508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0861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Case Study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Miss A – alcohol dependence and bipolar type 2</a:t>
            </a:r>
          </a:p>
          <a:p>
            <a:r>
              <a:rPr lang="en-NZ" dirty="0" smtClean="0"/>
              <a:t>Strong suicidal ideation – hospital admission</a:t>
            </a:r>
          </a:p>
          <a:p>
            <a:r>
              <a:rPr lang="en-NZ" dirty="0" smtClean="0"/>
              <a:t>Poor treatment, poor follow-up on discharge</a:t>
            </a:r>
          </a:p>
        </p:txBody>
      </p:sp>
    </p:spTree>
    <p:extLst>
      <p:ext uri="{BB962C8B-B14F-4D97-AF65-F5344CB8AC3E}">
        <p14:creationId xmlns="" xmlns:p14="http://schemas.microsoft.com/office/powerpoint/2010/main" val="220977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endParaRPr lang="en-NZ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NZ" dirty="0" smtClean="0"/>
              <a:t>Statistics</a:t>
            </a:r>
          </a:p>
          <a:p>
            <a:r>
              <a:rPr lang="en-NZ" dirty="0" smtClean="0"/>
              <a:t>Nature of complaints</a:t>
            </a:r>
          </a:p>
          <a:p>
            <a:r>
              <a:rPr lang="en-NZ" dirty="0" smtClean="0"/>
              <a:t>Handling factors</a:t>
            </a:r>
          </a:p>
          <a:p>
            <a:r>
              <a:rPr lang="en-NZ" dirty="0" smtClean="0"/>
              <a:t>Complaints </a:t>
            </a:r>
            <a:r>
              <a:rPr lang="en-NZ" dirty="0"/>
              <a:t>Process</a:t>
            </a:r>
          </a:p>
          <a:p>
            <a:r>
              <a:rPr lang="en-NZ" dirty="0" smtClean="0"/>
              <a:t>Discussion</a:t>
            </a:r>
            <a:endParaRPr lang="en-NZ" dirty="0"/>
          </a:p>
        </p:txBody>
      </p:sp>
      <p:pic>
        <p:nvPicPr>
          <p:cNvPr id="4" name="Picture 3" descr="http://killingbirdswithstones.files.wordpress.com/2012/03/aerial-view-of-hong-kong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5051673" cy="3096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Numbers </a:t>
            </a:r>
            <a:endParaRPr lang="en-NZ" dirty="0"/>
          </a:p>
        </p:txBody>
      </p:sp>
      <p:pic>
        <p:nvPicPr>
          <p:cNvPr id="5" name="Picture 4" descr="http://ctbythenumbers.info/files/2013/05/Law-of-Large-Numbers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552728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4045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>
                <a:solidFill>
                  <a:srgbClr val="C00000"/>
                </a:solidFill>
              </a:rPr>
              <a:t>Complaints Received</a:t>
            </a:r>
            <a:endParaRPr lang="en-NZ" sz="4000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302107713"/>
              </p:ext>
            </p:extLst>
          </p:nvPr>
        </p:nvGraphicFramePr>
        <p:xfrm>
          <a:off x="457200" y="1988840"/>
          <a:ext cx="8147248" cy="385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118"/>
                <a:gridCol w="1893738"/>
                <a:gridCol w="1764196"/>
                <a:gridCol w="1764196"/>
              </a:tblGrid>
              <a:tr h="654073">
                <a:tc>
                  <a:txBody>
                    <a:bodyPr/>
                    <a:lstStyle/>
                    <a:p>
                      <a:r>
                        <a:rPr lang="en-NZ" sz="2800" dirty="0" smtClean="0">
                          <a:solidFill>
                            <a:srgbClr val="FFFFFF"/>
                          </a:solidFill>
                        </a:rPr>
                        <a:t>YEAR</a:t>
                      </a:r>
                      <a:endParaRPr lang="en-NZ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NZ" sz="2800" dirty="0" smtClean="0">
                          <a:solidFill>
                            <a:srgbClr val="FFFFFF"/>
                          </a:solidFill>
                        </a:rPr>
                        <a:t>Complaints</a:t>
                      </a:r>
                      <a:r>
                        <a:rPr lang="en-NZ" sz="2800" baseline="0" dirty="0" smtClean="0">
                          <a:solidFill>
                            <a:srgbClr val="FFFFFF"/>
                          </a:solidFill>
                        </a:rPr>
                        <a:t> Received</a:t>
                      </a:r>
                      <a:endParaRPr lang="en-NZ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6267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TOTAL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Mental Health &amp; Addictions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400" dirty="0" smtClean="0"/>
                        <a:t>%</a:t>
                      </a:r>
                      <a:endParaRPr lang="en-NZ" sz="2400" dirty="0"/>
                    </a:p>
                  </a:txBody>
                  <a:tcPr/>
                </a:tc>
              </a:tr>
              <a:tr h="670689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2012 – 2013 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1619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203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13</a:t>
                      </a:r>
                      <a:endParaRPr lang="en-NZ" sz="2800" dirty="0"/>
                    </a:p>
                  </a:txBody>
                  <a:tcPr/>
                </a:tc>
              </a:tr>
              <a:tr h="670689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2011 –</a:t>
                      </a:r>
                      <a:r>
                        <a:rPr lang="en-NZ" sz="2800" baseline="0" dirty="0" smtClean="0"/>
                        <a:t> 2012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1564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172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11</a:t>
                      </a:r>
                      <a:endParaRPr lang="en-NZ" sz="2800" dirty="0"/>
                    </a:p>
                  </a:txBody>
                  <a:tcPr/>
                </a:tc>
              </a:tr>
              <a:tr h="670689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2010 – 2011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1405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139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10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9599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5373216"/>
            <a:ext cx="8230688" cy="864096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/>
              <a:t>Individual providers – 157</a:t>
            </a:r>
          </a:p>
          <a:p>
            <a:r>
              <a:rPr lang="en-NZ" dirty="0" smtClean="0"/>
              <a:t>Group providers – 124</a:t>
            </a:r>
          </a:p>
          <a:p>
            <a:endParaRPr lang="en-NZ" dirty="0" smtClean="0"/>
          </a:p>
          <a:p>
            <a:pPr marL="0" indent="0">
              <a:buNone/>
            </a:pPr>
            <a:endParaRPr lang="en-NZ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37693350"/>
              </p:ext>
            </p:extLst>
          </p:nvPr>
        </p:nvGraphicFramePr>
        <p:xfrm>
          <a:off x="179512" y="188641"/>
          <a:ext cx="8856984" cy="5073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0"/>
                <a:gridCol w="3816424"/>
              </a:tblGrid>
              <a:tr h="433939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SERVICE TYPE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Assessment for third party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32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Counselling/therapy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22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 smtClean="0">
                          <a:effectLst/>
                        </a:rPr>
                        <a:t>Inpatient </a:t>
                      </a:r>
                      <a:r>
                        <a:rPr lang="en-NZ" sz="1800" u="none" strike="noStrike" dirty="0">
                          <a:effectLst/>
                        </a:rPr>
                        <a:t>mental health services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49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Mental health services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161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Multiple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7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Non health or disability service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3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Other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2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Other disability services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1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 dirty="0">
                          <a:effectLst/>
                        </a:rPr>
                        <a:t>Paediatric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1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152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Physician care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2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095">
                <a:tc>
                  <a:txBody>
                    <a:bodyPr/>
                    <a:lstStyle/>
                    <a:p>
                      <a:pPr algn="l" fontAlgn="b"/>
                      <a:r>
                        <a:rPr lang="en-NZ" sz="1800" u="none" strike="noStrike">
                          <a:effectLst/>
                        </a:rPr>
                        <a:t>Prison health</a:t>
                      </a:r>
                      <a:endParaRPr lang="en-N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u="none" strike="noStrike" dirty="0">
                          <a:effectLst/>
                        </a:rPr>
                        <a:t>3</a:t>
                      </a:r>
                      <a:endParaRPr lang="en-N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399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NZ" b="1" dirty="0" smtClean="0"/>
              <a:t>Individual Providers</a:t>
            </a:r>
            <a:endParaRPr lang="en-NZ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619311199"/>
              </p:ext>
            </p:extLst>
          </p:nvPr>
        </p:nvGraphicFramePr>
        <p:xfrm>
          <a:off x="1763688" y="1628795"/>
          <a:ext cx="5544616" cy="4752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4739"/>
                <a:gridCol w="2009877"/>
              </a:tblGrid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Occupation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Number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Psychiatrist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59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Psychologist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48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Nurse</a:t>
                      </a:r>
                      <a:r>
                        <a:rPr lang="en-NZ" baseline="0" dirty="0" smtClean="0"/>
                        <a:t>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18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Counsellor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14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Psychotherapist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GP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Physician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Social worker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Other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en-NZ" dirty="0" smtClean="0"/>
                        <a:t>TOTAL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157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9687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What happened to the 203?</a:t>
            </a:r>
            <a:endParaRPr lang="en-NZ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888220573"/>
              </p:ext>
            </p:extLst>
          </p:nvPr>
        </p:nvGraphicFramePr>
        <p:xfrm>
          <a:off x="539552" y="1484784"/>
          <a:ext cx="7488832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984"/>
                <a:gridCol w="1717848"/>
              </a:tblGrid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Outcome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Number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Advocacy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13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Breach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District</a:t>
                      </a:r>
                      <a:r>
                        <a:rPr lang="en-NZ" baseline="0" dirty="0" smtClean="0"/>
                        <a:t> Inspector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19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Nursing</a:t>
                      </a:r>
                      <a:r>
                        <a:rPr lang="en-NZ" baseline="0" dirty="0" smtClean="0"/>
                        <a:t> Council/Psych Board/Medical Council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OJ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12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Provider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Withdrawn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11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Section</a:t>
                      </a:r>
                      <a:r>
                        <a:rPr lang="en-NZ" baseline="0" dirty="0" smtClean="0"/>
                        <a:t> 38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66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Section</a:t>
                      </a:r>
                      <a:r>
                        <a:rPr lang="en-NZ" baseline="0" dirty="0" smtClean="0"/>
                        <a:t> 38 with follow-up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10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Referred</a:t>
                      </a:r>
                      <a:r>
                        <a:rPr lang="en-NZ" baseline="0" dirty="0" smtClean="0"/>
                        <a:t> to MOH, Privacy or other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Resolved by parties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TOTAL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159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67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people complain?</a:t>
            </a:r>
            <a:endParaRPr lang="en-NZ" dirty="0"/>
          </a:p>
        </p:txBody>
      </p:sp>
      <p:pic>
        <p:nvPicPr>
          <p:cNvPr id="4" name="Content Placeholder 3" descr="http://pallantmedical.files.wordpress.com/2010/03/complaints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772816"/>
            <a:ext cx="439248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What did they complain about?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54762175"/>
              </p:ext>
            </p:extLst>
          </p:nvPr>
        </p:nvGraphicFramePr>
        <p:xfrm>
          <a:off x="539553" y="980729"/>
          <a:ext cx="7920879" cy="5760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7"/>
                <a:gridCol w="2448272"/>
              </a:tblGrid>
              <a:tr h="738768">
                <a:tc>
                  <a:txBody>
                    <a:bodyPr/>
                    <a:lstStyle/>
                    <a:p>
                      <a:r>
                        <a:rPr lang="en-NZ" dirty="0" smtClean="0"/>
                        <a:t>Complaint Key word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Number of times featured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Inadequate treatment/care/discharge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36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Attitude/manner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32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Prescribing /administering meds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20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Diagnosis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18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Co-ordination</a:t>
                      </a:r>
                      <a:r>
                        <a:rPr lang="en-NZ" baseline="0" dirty="0" smtClean="0"/>
                        <a:t> of treatment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17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Report  for third party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11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Communication with family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10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Incorrect treatment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Special needs</a:t>
                      </a:r>
                      <a:r>
                        <a:rPr lang="en-NZ" baseline="0" dirty="0" smtClean="0"/>
                        <a:t> not accommodated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ACC issues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Consent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Assault</a:t>
                      </a:r>
                      <a:r>
                        <a:rPr lang="en-NZ" baseline="0" dirty="0" smtClean="0"/>
                        <a:t>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</a:tr>
              <a:tr h="386298">
                <a:tc>
                  <a:txBody>
                    <a:bodyPr/>
                    <a:lstStyle/>
                    <a:p>
                      <a:r>
                        <a:rPr lang="en-NZ" dirty="0" smtClean="0"/>
                        <a:t>Sexual</a:t>
                      </a:r>
                      <a:r>
                        <a:rPr lang="en-NZ" baseline="0" dirty="0" smtClean="0"/>
                        <a:t> misconduct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9696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ustom 14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C00000"/>
      </a:accent1>
      <a:accent2>
        <a:srgbClr val="00516B"/>
      </a:accent2>
      <a:accent3>
        <a:srgbClr val="C00000"/>
      </a:accent3>
      <a:accent4>
        <a:srgbClr val="8C7B70"/>
      </a:accent4>
      <a:accent5>
        <a:srgbClr val="D16349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357</Words>
  <Application>Microsoft Office PowerPoint</Application>
  <PresentationFormat>On-screen Show (4:3)</PresentationFormat>
  <Paragraphs>189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Complaints Assessment Mental Health and Addictions</vt:lpstr>
      <vt:lpstr>OVERVIEW</vt:lpstr>
      <vt:lpstr>The Numbers </vt:lpstr>
      <vt:lpstr>Complaints Received</vt:lpstr>
      <vt:lpstr>Slide 5</vt:lpstr>
      <vt:lpstr>Individual Providers</vt:lpstr>
      <vt:lpstr>What happened to the 203?</vt:lpstr>
      <vt:lpstr>Why do people complain?</vt:lpstr>
      <vt:lpstr>What did they complain about?</vt:lpstr>
      <vt:lpstr>Handling factors</vt:lpstr>
      <vt:lpstr>Handling factors</vt:lpstr>
      <vt:lpstr>Over to Debbie!</vt:lpstr>
      <vt:lpstr>HDC Complaints Processes</vt:lpstr>
      <vt:lpstr>Complaints processes</vt:lpstr>
      <vt:lpstr>Investigation</vt:lpstr>
      <vt:lpstr>Case Study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2013-08-20T21:15:52Z</dcterms:created>
  <dcterms:modified xsi:type="dcterms:W3CDTF">2013-08-20T21:15:58Z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